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287" r:id="rId6"/>
    <p:sldId id="284" r:id="rId7"/>
    <p:sldId id="261" r:id="rId8"/>
    <p:sldId id="260" r:id="rId9"/>
    <p:sldId id="278" r:id="rId10"/>
    <p:sldId id="279" r:id="rId11"/>
    <p:sldId id="262" r:id="rId12"/>
    <p:sldId id="283" r:id="rId13"/>
    <p:sldId id="263" r:id="rId14"/>
    <p:sldId id="277" r:id="rId15"/>
    <p:sldId id="264" r:id="rId16"/>
    <p:sldId id="286" r:id="rId17"/>
    <p:sldId id="265" r:id="rId18"/>
    <p:sldId id="266" r:id="rId19"/>
    <p:sldId id="271" r:id="rId20"/>
    <p:sldId id="281" r:id="rId21"/>
    <p:sldId id="267" r:id="rId22"/>
    <p:sldId id="268" r:id="rId23"/>
    <p:sldId id="269" r:id="rId24"/>
    <p:sldId id="280" r:id="rId25"/>
    <p:sldId id="275" r:id="rId26"/>
    <p:sldId id="270" r:id="rId27"/>
    <p:sldId id="276" r:id="rId28"/>
    <p:sldId id="282" r:id="rId29"/>
    <p:sldId id="274" r:id="rId30"/>
    <p:sldId id="272" r:id="rId31"/>
    <p:sldId id="273" r:id="rId32"/>
    <p:sldId id="288" r:id="rId33"/>
    <p:sldId id="28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75C5D1-B637-4C09-85A4-5F1060F7BC1F}" v="20" dt="2019-12-11T04:27:22.4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96" autoAdjust="0"/>
    <p:restoredTop sz="94660"/>
  </p:normalViewPr>
  <p:slideViewPr>
    <p:cSldViewPr snapToGrid="0">
      <p:cViewPr varScale="1">
        <p:scale>
          <a:sx n="80" d="100"/>
          <a:sy n="80" d="100"/>
        </p:scale>
        <p:origin x="114"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ima oswal" userId="1c41921853a6c57a" providerId="LiveId" clId="{C475C5D1-B637-4C09-85A4-5F1060F7BC1F}"/>
    <pc:docChg chg="undo redo custSel mod addSld delSld modSld">
      <pc:chgData name="garima oswal" userId="1c41921853a6c57a" providerId="LiveId" clId="{C475C5D1-B637-4C09-85A4-5F1060F7BC1F}" dt="2019-12-11T04:31:43.552" v="503" actId="1076"/>
      <pc:docMkLst>
        <pc:docMk/>
      </pc:docMkLst>
      <pc:sldChg chg="addSp delSp modSp mod setBg setClrOvrMap">
        <pc:chgData name="garima oswal" userId="1c41921853a6c57a" providerId="LiveId" clId="{C475C5D1-B637-4C09-85A4-5F1060F7BC1F}" dt="2019-12-11T04:28:39.418" v="482" actId="26606"/>
        <pc:sldMkLst>
          <pc:docMk/>
          <pc:sldMk cId="379887742" sldId="258"/>
        </pc:sldMkLst>
        <pc:spChg chg="mod">
          <ac:chgData name="garima oswal" userId="1c41921853a6c57a" providerId="LiveId" clId="{C475C5D1-B637-4C09-85A4-5F1060F7BC1F}" dt="2019-12-11T04:28:39.418" v="482" actId="26606"/>
          <ac:spMkLst>
            <pc:docMk/>
            <pc:sldMk cId="379887742" sldId="258"/>
            <ac:spMk id="2" creationId="{5AB38FF1-5164-4796-ADD0-833BBCADF810}"/>
          </ac:spMkLst>
        </pc:spChg>
        <pc:spChg chg="mod">
          <ac:chgData name="garima oswal" userId="1c41921853a6c57a" providerId="LiveId" clId="{C475C5D1-B637-4C09-85A4-5F1060F7BC1F}" dt="2019-12-11T04:28:39.418" v="482" actId="26606"/>
          <ac:spMkLst>
            <pc:docMk/>
            <pc:sldMk cId="379887742" sldId="258"/>
            <ac:spMk id="3" creationId="{11BA695A-B07F-4446-B8C2-FD580B0AF5F8}"/>
          </ac:spMkLst>
        </pc:spChg>
        <pc:spChg chg="mod">
          <ac:chgData name="garima oswal" userId="1c41921853a6c57a" providerId="LiveId" clId="{C475C5D1-B637-4C09-85A4-5F1060F7BC1F}" dt="2019-12-11T04:28:39.418" v="482" actId="26606"/>
          <ac:spMkLst>
            <pc:docMk/>
            <pc:sldMk cId="379887742" sldId="258"/>
            <ac:spMk id="5" creationId="{081138FC-BE28-4A4A-9757-0003C10EFFE9}"/>
          </ac:spMkLst>
        </pc:spChg>
        <pc:spChg chg="add del">
          <ac:chgData name="garima oswal" userId="1c41921853a6c57a" providerId="LiveId" clId="{C475C5D1-B637-4C09-85A4-5F1060F7BC1F}" dt="2019-12-11T04:28:39.418" v="482" actId="26606"/>
          <ac:spMkLst>
            <pc:docMk/>
            <pc:sldMk cId="379887742" sldId="258"/>
            <ac:spMk id="8" creationId="{E4F9F79B-A093-478E-96B5-EE02BC93A858}"/>
          </ac:spMkLst>
        </pc:spChg>
        <pc:spChg chg="add del">
          <ac:chgData name="garima oswal" userId="1c41921853a6c57a" providerId="LiveId" clId="{C475C5D1-B637-4C09-85A4-5F1060F7BC1F}" dt="2019-12-11T04:28:39.418" v="482" actId="26606"/>
          <ac:spMkLst>
            <pc:docMk/>
            <pc:sldMk cId="379887742" sldId="258"/>
            <ac:spMk id="14" creationId="{F7194F93-1F71-4A70-9DF1-28F183771111}"/>
          </ac:spMkLst>
        </pc:spChg>
        <pc:spChg chg="add del">
          <ac:chgData name="garima oswal" userId="1c41921853a6c57a" providerId="LiveId" clId="{C475C5D1-B637-4C09-85A4-5F1060F7BC1F}" dt="2019-12-11T04:28:39.418" v="482" actId="26606"/>
          <ac:spMkLst>
            <pc:docMk/>
            <pc:sldMk cId="379887742" sldId="258"/>
            <ac:spMk id="16" creationId="{9BBC0C84-DC2A-43AE-9576-0A44295E8B9C}"/>
          </ac:spMkLst>
        </pc:spChg>
        <pc:spChg chg="add del">
          <ac:chgData name="garima oswal" userId="1c41921853a6c57a" providerId="LiveId" clId="{C475C5D1-B637-4C09-85A4-5F1060F7BC1F}" dt="2019-12-11T04:28:39.418" v="482" actId="26606"/>
          <ac:spMkLst>
            <pc:docMk/>
            <pc:sldMk cId="379887742" sldId="258"/>
            <ac:spMk id="22" creationId="{11394CD8-BD30-4B74-86F4-51FDF3383419}"/>
          </ac:spMkLst>
        </pc:spChg>
        <pc:spChg chg="add del">
          <ac:chgData name="garima oswal" userId="1c41921853a6c57a" providerId="LiveId" clId="{C475C5D1-B637-4C09-85A4-5F1060F7BC1F}" dt="2019-12-11T04:28:39.418" v="482" actId="26606"/>
          <ac:spMkLst>
            <pc:docMk/>
            <pc:sldMk cId="379887742" sldId="258"/>
            <ac:spMk id="27" creationId="{EA67B5B4-3A24-436E-B663-1B2EBFF8A0CD}"/>
          </ac:spMkLst>
        </pc:spChg>
        <pc:spChg chg="add del">
          <ac:chgData name="garima oswal" userId="1c41921853a6c57a" providerId="LiveId" clId="{C475C5D1-B637-4C09-85A4-5F1060F7BC1F}" dt="2019-12-11T04:28:39.418" v="482" actId="26606"/>
          <ac:spMkLst>
            <pc:docMk/>
            <pc:sldMk cId="379887742" sldId="258"/>
            <ac:spMk id="29" creationId="{987FDF89-C993-41F4-A1B8-DBAFF16008A9}"/>
          </ac:spMkLst>
        </pc:spChg>
        <pc:spChg chg="add del">
          <ac:chgData name="garima oswal" userId="1c41921853a6c57a" providerId="LiveId" clId="{C475C5D1-B637-4C09-85A4-5F1060F7BC1F}" dt="2019-12-11T04:28:39.418" v="482" actId="26606"/>
          <ac:spMkLst>
            <pc:docMk/>
            <pc:sldMk cId="379887742" sldId="258"/>
            <ac:spMk id="31" creationId="{64E585EA-75FD-4025-8270-F66A58A15CDA}"/>
          </ac:spMkLst>
        </pc:spChg>
        <pc:cxnChg chg="add del">
          <ac:chgData name="garima oswal" userId="1c41921853a6c57a" providerId="LiveId" clId="{C475C5D1-B637-4C09-85A4-5F1060F7BC1F}" dt="2019-12-11T04:28:39.418" v="482" actId="26606"/>
          <ac:cxnSpMkLst>
            <pc:docMk/>
            <pc:sldMk cId="379887742" sldId="258"/>
            <ac:cxnSpMk id="12" creationId="{D4C22394-EBC2-4FAF-A555-6C02D589EED7}"/>
          </ac:cxnSpMkLst>
        </pc:cxnChg>
      </pc:sldChg>
      <pc:sldChg chg="addSp delSp modSp mod setClrOvrMap">
        <pc:chgData name="garima oswal" userId="1c41921853a6c57a" providerId="LiveId" clId="{C475C5D1-B637-4C09-85A4-5F1060F7BC1F}" dt="2019-12-11T04:21:43.736" v="428" actId="26606"/>
        <pc:sldMkLst>
          <pc:docMk/>
          <pc:sldMk cId="1292952956" sldId="259"/>
        </pc:sldMkLst>
        <pc:spChg chg="mod">
          <ac:chgData name="garima oswal" userId="1c41921853a6c57a" providerId="LiveId" clId="{C475C5D1-B637-4C09-85A4-5F1060F7BC1F}" dt="2019-12-11T04:21:43.736" v="428" actId="26606"/>
          <ac:spMkLst>
            <pc:docMk/>
            <pc:sldMk cId="1292952956" sldId="259"/>
            <ac:spMk id="2" creationId="{F02CAACA-4A63-4E14-B4B4-DF17F9A659C1}"/>
          </ac:spMkLst>
        </pc:spChg>
        <pc:spChg chg="mod">
          <ac:chgData name="garima oswal" userId="1c41921853a6c57a" providerId="LiveId" clId="{C475C5D1-B637-4C09-85A4-5F1060F7BC1F}" dt="2019-12-11T04:21:43.736" v="428" actId="26606"/>
          <ac:spMkLst>
            <pc:docMk/>
            <pc:sldMk cId="1292952956" sldId="259"/>
            <ac:spMk id="3" creationId="{1CD91D24-AD61-4AC3-B003-9B06FC1BF432}"/>
          </ac:spMkLst>
        </pc:spChg>
        <pc:spChg chg="mod">
          <ac:chgData name="garima oswal" userId="1c41921853a6c57a" providerId="LiveId" clId="{C475C5D1-B637-4C09-85A4-5F1060F7BC1F}" dt="2019-12-11T04:21:43.736" v="428" actId="26606"/>
          <ac:spMkLst>
            <pc:docMk/>
            <pc:sldMk cId="1292952956" sldId="259"/>
            <ac:spMk id="5" creationId="{0CCC0528-5D04-4106-9B97-A99DDE625CBF}"/>
          </ac:spMkLst>
        </pc:spChg>
        <pc:spChg chg="del">
          <ac:chgData name="garima oswal" userId="1c41921853a6c57a" providerId="LiveId" clId="{C475C5D1-B637-4C09-85A4-5F1060F7BC1F}" dt="2019-12-11T04:21:43.736" v="428" actId="26606"/>
          <ac:spMkLst>
            <pc:docMk/>
            <pc:sldMk cId="1292952956" sldId="259"/>
            <ac:spMk id="19" creationId="{3B854194-185D-494D-905C-7C7CB2E30F6E}"/>
          </ac:spMkLst>
        </pc:spChg>
        <pc:spChg chg="del">
          <ac:chgData name="garima oswal" userId="1c41921853a6c57a" providerId="LiveId" clId="{C475C5D1-B637-4C09-85A4-5F1060F7BC1F}" dt="2019-12-11T04:21:43.736" v="428" actId="26606"/>
          <ac:spMkLst>
            <pc:docMk/>
            <pc:sldMk cId="1292952956" sldId="259"/>
            <ac:spMk id="21" creationId="{B4F5FA0D-0104-4987-8241-EFF7C85B88DE}"/>
          </ac:spMkLst>
        </pc:spChg>
        <pc:spChg chg="add">
          <ac:chgData name="garima oswal" userId="1c41921853a6c57a" providerId="LiveId" clId="{C475C5D1-B637-4C09-85A4-5F1060F7BC1F}" dt="2019-12-11T04:21:43.736" v="428" actId="26606"/>
          <ac:spMkLst>
            <pc:docMk/>
            <pc:sldMk cId="1292952956" sldId="259"/>
            <ac:spMk id="28" creationId="{C7FA33FF-088D-4F16-95A2-2C64D353DEA8}"/>
          </ac:spMkLst>
        </pc:spChg>
        <pc:spChg chg="add">
          <ac:chgData name="garima oswal" userId="1c41921853a6c57a" providerId="LiveId" clId="{C475C5D1-B637-4C09-85A4-5F1060F7BC1F}" dt="2019-12-11T04:21:43.736" v="428" actId="26606"/>
          <ac:spMkLst>
            <pc:docMk/>
            <pc:sldMk cId="1292952956" sldId="259"/>
            <ac:spMk id="30" creationId="{A376EFB1-01CF-419F-ABF1-2AF02BBFCBD1}"/>
          </ac:spMkLst>
        </pc:spChg>
        <pc:spChg chg="add">
          <ac:chgData name="garima oswal" userId="1c41921853a6c57a" providerId="LiveId" clId="{C475C5D1-B637-4C09-85A4-5F1060F7BC1F}" dt="2019-12-11T04:21:43.736" v="428" actId="26606"/>
          <ac:spMkLst>
            <pc:docMk/>
            <pc:sldMk cId="1292952956" sldId="259"/>
            <ac:spMk id="32" creationId="{FF9DEA15-78BD-4750-AA18-B9F28A6D5AB8}"/>
          </ac:spMkLst>
        </pc:spChg>
        <pc:picChg chg="del">
          <ac:chgData name="garima oswal" userId="1c41921853a6c57a" providerId="LiveId" clId="{C475C5D1-B637-4C09-85A4-5F1060F7BC1F}" dt="2019-12-11T04:21:43.736" v="428" actId="26606"/>
          <ac:picMkLst>
            <pc:docMk/>
            <pc:sldMk cId="1292952956" sldId="259"/>
            <ac:picMk id="23" creationId="{2897127E-6CEF-446C-BE87-93B7C46E49D1}"/>
          </ac:picMkLst>
        </pc:picChg>
      </pc:sldChg>
      <pc:sldChg chg="addSp delSp modSp">
        <pc:chgData name="garima oswal" userId="1c41921853a6c57a" providerId="LiveId" clId="{C475C5D1-B637-4C09-85A4-5F1060F7BC1F}" dt="2019-12-11T04:28:22.423" v="480" actId="26606"/>
        <pc:sldMkLst>
          <pc:docMk/>
          <pc:sldMk cId="1879152082" sldId="261"/>
        </pc:sldMkLst>
        <pc:spChg chg="mod">
          <ac:chgData name="garima oswal" userId="1c41921853a6c57a" providerId="LiveId" clId="{C475C5D1-B637-4C09-85A4-5F1060F7BC1F}" dt="2019-12-11T04:28:22.423" v="480" actId="26606"/>
          <ac:spMkLst>
            <pc:docMk/>
            <pc:sldMk cId="1879152082" sldId="261"/>
            <ac:spMk id="2" creationId="{D2FD41C6-47E4-4DA4-86FB-2B82D8F1F2D4}"/>
          </ac:spMkLst>
        </pc:spChg>
        <pc:spChg chg="mod">
          <ac:chgData name="garima oswal" userId="1c41921853a6c57a" providerId="LiveId" clId="{C475C5D1-B637-4C09-85A4-5F1060F7BC1F}" dt="2019-12-11T04:28:22.423" v="480" actId="26606"/>
          <ac:spMkLst>
            <pc:docMk/>
            <pc:sldMk cId="1879152082" sldId="261"/>
            <ac:spMk id="4" creationId="{8C0AF2B5-4405-4730-B609-477EE46D0E5B}"/>
          </ac:spMkLst>
        </pc:spChg>
        <pc:spChg chg="add del">
          <ac:chgData name="garima oswal" userId="1c41921853a6c57a" providerId="LiveId" clId="{C475C5D1-B637-4C09-85A4-5F1060F7BC1F}" dt="2019-12-11T04:28:22.423" v="480" actId="26606"/>
          <ac:spMkLst>
            <pc:docMk/>
            <pc:sldMk cId="1879152082" sldId="261"/>
            <ac:spMk id="23" creationId="{7517A47C-B2E5-4B79-8061-D74B1311AF6E}"/>
          </ac:spMkLst>
        </pc:spChg>
        <pc:spChg chg="add del">
          <ac:chgData name="garima oswal" userId="1c41921853a6c57a" providerId="LiveId" clId="{C475C5D1-B637-4C09-85A4-5F1060F7BC1F}" dt="2019-12-11T04:28:22.423" v="480" actId="26606"/>
          <ac:spMkLst>
            <pc:docMk/>
            <pc:sldMk cId="1879152082" sldId="261"/>
            <ac:spMk id="24" creationId="{C505E780-2083-4CB5-A42A-5E0E2908ECC3}"/>
          </ac:spMkLst>
        </pc:spChg>
        <pc:spChg chg="add del">
          <ac:chgData name="garima oswal" userId="1c41921853a6c57a" providerId="LiveId" clId="{C475C5D1-B637-4C09-85A4-5F1060F7BC1F}" dt="2019-12-11T04:28:22.423" v="480" actId="26606"/>
          <ac:spMkLst>
            <pc:docMk/>
            <pc:sldMk cId="1879152082" sldId="261"/>
            <ac:spMk id="25" creationId="{D2C0AE1C-0118-41AE-8A10-7CDCBF10E96F}"/>
          </ac:spMkLst>
        </pc:spChg>
        <pc:spChg chg="add del">
          <ac:chgData name="garima oswal" userId="1c41921853a6c57a" providerId="LiveId" clId="{C475C5D1-B637-4C09-85A4-5F1060F7BC1F}" dt="2019-12-11T04:28:22.423" v="480" actId="26606"/>
          <ac:spMkLst>
            <pc:docMk/>
            <pc:sldMk cId="1879152082" sldId="261"/>
            <ac:spMk id="26" creationId="{463EEC44-1BA3-44ED-81FC-A644B04B2A44}"/>
          </ac:spMkLst>
        </pc:spChg>
        <pc:graphicFrameChg chg="mod ord modGraphic">
          <ac:chgData name="garima oswal" userId="1c41921853a6c57a" providerId="LiveId" clId="{C475C5D1-B637-4C09-85A4-5F1060F7BC1F}" dt="2019-12-11T04:28:22.423" v="480" actId="26606"/>
          <ac:graphicFrameMkLst>
            <pc:docMk/>
            <pc:sldMk cId="1879152082" sldId="261"/>
            <ac:graphicFrameMk id="5" creationId="{7A9D9A6F-0D51-4F8F-A2FC-D96C3F8FAAAC}"/>
          </ac:graphicFrameMkLst>
        </pc:graphicFrameChg>
      </pc:sldChg>
      <pc:sldChg chg="addSp delSp modSp">
        <pc:chgData name="garima oswal" userId="1c41921853a6c57a" providerId="LiveId" clId="{C475C5D1-B637-4C09-85A4-5F1060F7BC1F}" dt="2019-12-10T17:29:28.300" v="44" actId="27636"/>
        <pc:sldMkLst>
          <pc:docMk/>
          <pc:sldMk cId="3063471441" sldId="264"/>
        </pc:sldMkLst>
        <pc:spChg chg="mod">
          <ac:chgData name="garima oswal" userId="1c41921853a6c57a" providerId="LiveId" clId="{C475C5D1-B637-4C09-85A4-5F1060F7BC1F}" dt="2019-12-10T17:29:28.300" v="44" actId="27636"/>
          <ac:spMkLst>
            <pc:docMk/>
            <pc:sldMk cId="3063471441" sldId="264"/>
            <ac:spMk id="2" creationId="{F6E1B71D-B342-49B1-8515-D85258A80AE5}"/>
          </ac:spMkLst>
        </pc:spChg>
        <pc:spChg chg="add del">
          <ac:chgData name="garima oswal" userId="1c41921853a6c57a" providerId="LiveId" clId="{C475C5D1-B637-4C09-85A4-5F1060F7BC1F}" dt="2019-12-10T17:29:16.378" v="40" actId="26606"/>
          <ac:spMkLst>
            <pc:docMk/>
            <pc:sldMk cId="3063471441" sldId="264"/>
            <ac:spMk id="3" creationId="{998F429B-71BA-774D-A905-3C2EFD3200CA}"/>
          </ac:spMkLst>
        </pc:spChg>
        <pc:spChg chg="mod">
          <ac:chgData name="garima oswal" userId="1c41921853a6c57a" providerId="LiveId" clId="{C475C5D1-B637-4C09-85A4-5F1060F7BC1F}" dt="2019-12-10T17:29:16.378" v="40" actId="26606"/>
          <ac:spMkLst>
            <pc:docMk/>
            <pc:sldMk cId="3063471441" sldId="264"/>
            <ac:spMk id="5" creationId="{C1B1F9B6-6999-429F-B2D8-91E9D5774061}"/>
          </ac:spMkLst>
        </pc:spChg>
        <pc:spChg chg="add del">
          <ac:chgData name="garima oswal" userId="1c41921853a6c57a" providerId="LiveId" clId="{C475C5D1-B637-4C09-85A4-5F1060F7BC1F}" dt="2019-12-10T17:29:16.378" v="40" actId="26606"/>
          <ac:spMkLst>
            <pc:docMk/>
            <pc:sldMk cId="3063471441" sldId="264"/>
            <ac:spMk id="18" creationId="{6753252F-4873-4F63-801D-CC719279A7D5}"/>
          </ac:spMkLst>
        </pc:spChg>
        <pc:spChg chg="add del">
          <ac:chgData name="garima oswal" userId="1c41921853a6c57a" providerId="LiveId" clId="{C475C5D1-B637-4C09-85A4-5F1060F7BC1F}" dt="2019-12-10T17:29:16.378" v="40" actId="26606"/>
          <ac:spMkLst>
            <pc:docMk/>
            <pc:sldMk cId="3063471441" sldId="264"/>
            <ac:spMk id="20" creationId="{047C8CCB-F95D-4249-92DD-651249D3535A}"/>
          </ac:spMkLst>
        </pc:spChg>
        <pc:spChg chg="add del">
          <ac:chgData name="garima oswal" userId="1c41921853a6c57a" providerId="LiveId" clId="{C475C5D1-B637-4C09-85A4-5F1060F7BC1F}" dt="2019-12-10T17:29:16.378" v="40" actId="26606"/>
          <ac:spMkLst>
            <pc:docMk/>
            <pc:sldMk cId="3063471441" sldId="264"/>
            <ac:spMk id="24" creationId="{B8C0D532-D4DF-4B60-9F2B-67DD6372A81F}"/>
          </ac:spMkLst>
        </pc:spChg>
        <pc:spChg chg="add del">
          <ac:chgData name="garima oswal" userId="1c41921853a6c57a" providerId="LiveId" clId="{C475C5D1-B637-4C09-85A4-5F1060F7BC1F}" dt="2019-12-10T17:29:16.378" v="40" actId="26606"/>
          <ac:spMkLst>
            <pc:docMk/>
            <pc:sldMk cId="3063471441" sldId="264"/>
            <ac:spMk id="27" creationId="{CDA1A2E9-63FE-408D-A803-8E306ECAB4B3}"/>
          </ac:spMkLst>
        </pc:spChg>
        <pc:spChg chg="add del">
          <ac:chgData name="garima oswal" userId="1c41921853a6c57a" providerId="LiveId" clId="{C475C5D1-B637-4C09-85A4-5F1060F7BC1F}" dt="2019-12-10T17:29:16.378" v="40" actId="26606"/>
          <ac:spMkLst>
            <pc:docMk/>
            <pc:sldMk cId="3063471441" sldId="264"/>
            <ac:spMk id="29" creationId="{FBE9F90C-C163-435B-9A68-D15C92D1CF2B}"/>
          </ac:spMkLst>
        </pc:spChg>
        <pc:spChg chg="add del">
          <ac:chgData name="garima oswal" userId="1c41921853a6c57a" providerId="LiveId" clId="{C475C5D1-B637-4C09-85A4-5F1060F7BC1F}" dt="2019-12-10T17:29:16.378" v="40" actId="26606"/>
          <ac:spMkLst>
            <pc:docMk/>
            <pc:sldMk cId="3063471441" sldId="264"/>
            <ac:spMk id="31" creationId="{1A882A9F-F4E9-4E23-8F0B-20B5DF42EAA9}"/>
          </ac:spMkLst>
        </pc:spChg>
        <pc:picChg chg="mod ord">
          <ac:chgData name="garima oswal" userId="1c41921853a6c57a" providerId="LiveId" clId="{C475C5D1-B637-4C09-85A4-5F1060F7BC1F}" dt="2019-12-10T17:29:16.378" v="40" actId="26606"/>
          <ac:picMkLst>
            <pc:docMk/>
            <pc:sldMk cId="3063471441" sldId="264"/>
            <ac:picMk id="6" creationId="{B0668BDF-CDEB-D047-844E-ECC2B7BED1E0}"/>
          </ac:picMkLst>
        </pc:picChg>
      </pc:sldChg>
      <pc:sldChg chg="modSp">
        <pc:chgData name="garima oswal" userId="1c41921853a6c57a" providerId="LiveId" clId="{C475C5D1-B637-4C09-85A4-5F1060F7BC1F}" dt="2019-12-10T17:36:02.451" v="294" actId="1076"/>
        <pc:sldMkLst>
          <pc:docMk/>
          <pc:sldMk cId="27354559" sldId="267"/>
        </pc:sldMkLst>
        <pc:spChg chg="mod">
          <ac:chgData name="garima oswal" userId="1c41921853a6c57a" providerId="LiveId" clId="{C475C5D1-B637-4C09-85A4-5F1060F7BC1F}" dt="2019-12-10T17:36:02.451" v="294" actId="1076"/>
          <ac:spMkLst>
            <pc:docMk/>
            <pc:sldMk cId="27354559" sldId="267"/>
            <ac:spMk id="3" creationId="{45986D65-D310-C24C-BB2D-EE4ED8663F83}"/>
          </ac:spMkLst>
        </pc:spChg>
        <pc:spChg chg="mod">
          <ac:chgData name="garima oswal" userId="1c41921853a6c57a" providerId="LiveId" clId="{C475C5D1-B637-4C09-85A4-5F1060F7BC1F}" dt="2019-12-10T17:35:42.571" v="291" actId="1076"/>
          <ac:spMkLst>
            <pc:docMk/>
            <pc:sldMk cId="27354559" sldId="267"/>
            <ac:spMk id="4" creationId="{26072C1A-6AC6-7C42-89C6-8807A53577AA}"/>
          </ac:spMkLst>
        </pc:spChg>
      </pc:sldChg>
      <pc:sldChg chg="addSp delSp modSp mod setBg setClrOvrMap">
        <pc:chgData name="garima oswal" userId="1c41921853a6c57a" providerId="LiveId" clId="{C475C5D1-B637-4C09-85A4-5F1060F7BC1F}" dt="2019-12-11T04:27:26.143" v="478" actId="2711"/>
        <pc:sldMkLst>
          <pc:docMk/>
          <pc:sldMk cId="4201554368" sldId="273"/>
        </pc:sldMkLst>
        <pc:spChg chg="mod">
          <ac:chgData name="garima oswal" userId="1c41921853a6c57a" providerId="LiveId" clId="{C475C5D1-B637-4C09-85A4-5F1060F7BC1F}" dt="2019-12-11T04:26:17.538" v="464" actId="26606"/>
          <ac:spMkLst>
            <pc:docMk/>
            <pc:sldMk cId="4201554368" sldId="273"/>
            <ac:spMk id="2" creationId="{C4AE68FD-B0E8-43A5-A4A6-6F8C3C0CFB7A}"/>
          </ac:spMkLst>
        </pc:spChg>
        <pc:spChg chg="mod">
          <ac:chgData name="garima oswal" userId="1c41921853a6c57a" providerId="LiveId" clId="{C475C5D1-B637-4C09-85A4-5F1060F7BC1F}" dt="2019-12-11T04:27:26.143" v="478" actId="2711"/>
          <ac:spMkLst>
            <pc:docMk/>
            <pc:sldMk cId="4201554368" sldId="273"/>
            <ac:spMk id="3" creationId="{5BB96B7C-7F90-4947-BAAB-F2CAFA01EBDC}"/>
          </ac:spMkLst>
        </pc:spChg>
        <pc:spChg chg="mod">
          <ac:chgData name="garima oswal" userId="1c41921853a6c57a" providerId="LiveId" clId="{C475C5D1-B637-4C09-85A4-5F1060F7BC1F}" dt="2019-12-11T04:26:17.538" v="464" actId="26606"/>
          <ac:spMkLst>
            <pc:docMk/>
            <pc:sldMk cId="4201554368" sldId="273"/>
            <ac:spMk id="5" creationId="{CBD4F9A4-057F-49C3-9CB8-44974D0B3DA4}"/>
          </ac:spMkLst>
        </pc:spChg>
        <pc:spChg chg="del">
          <ac:chgData name="garima oswal" userId="1c41921853a6c57a" providerId="LiveId" clId="{C475C5D1-B637-4C09-85A4-5F1060F7BC1F}" dt="2019-12-11T04:26:17.538" v="464" actId="26606"/>
          <ac:spMkLst>
            <pc:docMk/>
            <pc:sldMk cId="4201554368" sldId="273"/>
            <ac:spMk id="10" creationId="{3B854194-185D-494D-905C-7C7CB2E30F6E}"/>
          </ac:spMkLst>
        </pc:spChg>
        <pc:spChg chg="del">
          <ac:chgData name="garima oswal" userId="1c41921853a6c57a" providerId="LiveId" clId="{C475C5D1-B637-4C09-85A4-5F1060F7BC1F}" dt="2019-12-11T04:26:17.538" v="464" actId="26606"/>
          <ac:spMkLst>
            <pc:docMk/>
            <pc:sldMk cId="4201554368" sldId="273"/>
            <ac:spMk id="12" creationId="{B4F5FA0D-0104-4987-8241-EFF7C85B88DE}"/>
          </ac:spMkLst>
        </pc:spChg>
        <pc:spChg chg="add">
          <ac:chgData name="garima oswal" userId="1c41921853a6c57a" providerId="LiveId" clId="{C475C5D1-B637-4C09-85A4-5F1060F7BC1F}" dt="2019-12-11T04:26:17.538" v="464" actId="26606"/>
          <ac:spMkLst>
            <pc:docMk/>
            <pc:sldMk cId="4201554368" sldId="273"/>
            <ac:spMk id="19" creationId="{EA67B5B4-3A24-436E-B663-1B2EBFF8A0CD}"/>
          </ac:spMkLst>
        </pc:spChg>
        <pc:spChg chg="add">
          <ac:chgData name="garima oswal" userId="1c41921853a6c57a" providerId="LiveId" clId="{C475C5D1-B637-4C09-85A4-5F1060F7BC1F}" dt="2019-12-11T04:26:17.538" v="464" actId="26606"/>
          <ac:spMkLst>
            <pc:docMk/>
            <pc:sldMk cId="4201554368" sldId="273"/>
            <ac:spMk id="21" creationId="{987FDF89-C993-41F4-A1B8-DBAFF16008A9}"/>
          </ac:spMkLst>
        </pc:spChg>
        <pc:spChg chg="add">
          <ac:chgData name="garima oswal" userId="1c41921853a6c57a" providerId="LiveId" clId="{C475C5D1-B637-4C09-85A4-5F1060F7BC1F}" dt="2019-12-11T04:26:17.538" v="464" actId="26606"/>
          <ac:spMkLst>
            <pc:docMk/>
            <pc:sldMk cId="4201554368" sldId="273"/>
            <ac:spMk id="23" creationId="{64E585EA-75FD-4025-8270-F66A58A15CDA}"/>
          </ac:spMkLst>
        </pc:spChg>
        <pc:picChg chg="del">
          <ac:chgData name="garima oswal" userId="1c41921853a6c57a" providerId="LiveId" clId="{C475C5D1-B637-4C09-85A4-5F1060F7BC1F}" dt="2019-12-11T04:26:17.538" v="464" actId="26606"/>
          <ac:picMkLst>
            <pc:docMk/>
            <pc:sldMk cId="4201554368" sldId="273"/>
            <ac:picMk id="14" creationId="{2897127E-6CEF-446C-BE87-93B7C46E49D1}"/>
          </ac:picMkLst>
        </pc:picChg>
      </pc:sldChg>
      <pc:sldChg chg="addSp delSp modSp mod setBg">
        <pc:chgData name="garima oswal" userId="1c41921853a6c57a" providerId="LiveId" clId="{C475C5D1-B637-4C09-85A4-5F1060F7BC1F}" dt="2019-12-11T04:25:59.288" v="463" actId="255"/>
        <pc:sldMkLst>
          <pc:docMk/>
          <pc:sldMk cId="3464289503" sldId="274"/>
        </pc:sldMkLst>
        <pc:spChg chg="mod">
          <ac:chgData name="garima oswal" userId="1c41921853a6c57a" providerId="LiveId" clId="{C475C5D1-B637-4C09-85A4-5F1060F7BC1F}" dt="2019-12-11T04:25:47.655" v="461" actId="26606"/>
          <ac:spMkLst>
            <pc:docMk/>
            <pc:sldMk cId="3464289503" sldId="274"/>
            <ac:spMk id="2" creationId="{7E4198E8-C6AD-4FA4-97B2-C684D41D00F0}"/>
          </ac:spMkLst>
        </pc:spChg>
        <pc:spChg chg="mod">
          <ac:chgData name="garima oswal" userId="1c41921853a6c57a" providerId="LiveId" clId="{C475C5D1-B637-4C09-85A4-5F1060F7BC1F}" dt="2019-12-11T04:25:59.288" v="463" actId="255"/>
          <ac:spMkLst>
            <pc:docMk/>
            <pc:sldMk cId="3464289503" sldId="274"/>
            <ac:spMk id="3" creationId="{78FC0E83-5DB4-46D1-ACF2-355F708C6746}"/>
          </ac:spMkLst>
        </pc:spChg>
        <pc:spChg chg="mod">
          <ac:chgData name="garima oswal" userId="1c41921853a6c57a" providerId="LiveId" clId="{C475C5D1-B637-4C09-85A4-5F1060F7BC1F}" dt="2019-12-11T04:25:47.655" v="461" actId="26606"/>
          <ac:spMkLst>
            <pc:docMk/>
            <pc:sldMk cId="3464289503" sldId="274"/>
            <ac:spMk id="5" creationId="{ECDC85F3-6B03-44B8-A0BD-526BBC03256F}"/>
          </ac:spMkLst>
        </pc:spChg>
        <pc:spChg chg="del">
          <ac:chgData name="garima oswal" userId="1c41921853a6c57a" providerId="LiveId" clId="{C475C5D1-B637-4C09-85A4-5F1060F7BC1F}" dt="2019-12-11T04:25:47.655" v="461" actId="26606"/>
          <ac:spMkLst>
            <pc:docMk/>
            <pc:sldMk cId="3464289503" sldId="274"/>
            <ac:spMk id="8" creationId="{48A740BC-A0AA-45E0-B899-2AE9C6FE11CA}"/>
          </ac:spMkLst>
        </pc:spChg>
        <pc:spChg chg="add">
          <ac:chgData name="garima oswal" userId="1c41921853a6c57a" providerId="LiveId" clId="{C475C5D1-B637-4C09-85A4-5F1060F7BC1F}" dt="2019-12-11T04:25:47.655" v="461" actId="26606"/>
          <ac:spMkLst>
            <pc:docMk/>
            <pc:sldMk cId="3464289503" sldId="274"/>
            <ac:spMk id="15" creationId="{EA67B5B4-3A24-436E-B663-1B2EBFF8A0CD}"/>
          </ac:spMkLst>
        </pc:spChg>
        <pc:spChg chg="add">
          <ac:chgData name="garima oswal" userId="1c41921853a6c57a" providerId="LiveId" clId="{C475C5D1-B637-4C09-85A4-5F1060F7BC1F}" dt="2019-12-11T04:25:47.655" v="461" actId="26606"/>
          <ac:spMkLst>
            <pc:docMk/>
            <pc:sldMk cId="3464289503" sldId="274"/>
            <ac:spMk id="17" creationId="{987FDF89-C993-41F4-A1B8-DBAFF16008A9}"/>
          </ac:spMkLst>
        </pc:spChg>
        <pc:spChg chg="add">
          <ac:chgData name="garima oswal" userId="1c41921853a6c57a" providerId="LiveId" clId="{C475C5D1-B637-4C09-85A4-5F1060F7BC1F}" dt="2019-12-11T04:25:47.655" v="461" actId="26606"/>
          <ac:spMkLst>
            <pc:docMk/>
            <pc:sldMk cId="3464289503" sldId="274"/>
            <ac:spMk id="19" creationId="{64E585EA-75FD-4025-8270-F66A58A15CDA}"/>
          </ac:spMkLst>
        </pc:spChg>
        <pc:cxnChg chg="del">
          <ac:chgData name="garima oswal" userId="1c41921853a6c57a" providerId="LiveId" clId="{C475C5D1-B637-4C09-85A4-5F1060F7BC1F}" dt="2019-12-11T04:25:47.655" v="461" actId="26606"/>
          <ac:cxnSpMkLst>
            <pc:docMk/>
            <pc:sldMk cId="3464289503" sldId="274"/>
            <ac:cxnSpMk id="10" creationId="{B874EF51-C858-4BB9-97C3-D17755787127}"/>
          </ac:cxnSpMkLst>
        </pc:cxnChg>
      </pc:sldChg>
      <pc:sldChg chg="addSp delSp modSp mod setBg setClrOvrMap">
        <pc:chgData name="garima oswal" userId="1c41921853a6c57a" providerId="LiveId" clId="{C475C5D1-B637-4C09-85A4-5F1060F7BC1F}" dt="2019-12-11T04:25:36.684" v="460" actId="14100"/>
        <pc:sldMkLst>
          <pc:docMk/>
          <pc:sldMk cId="340870867" sldId="275"/>
        </pc:sldMkLst>
        <pc:spChg chg="mod">
          <ac:chgData name="garima oswal" userId="1c41921853a6c57a" providerId="LiveId" clId="{C475C5D1-B637-4C09-85A4-5F1060F7BC1F}" dt="2019-12-11T04:25:14.532" v="455" actId="26606"/>
          <ac:spMkLst>
            <pc:docMk/>
            <pc:sldMk cId="340870867" sldId="275"/>
            <ac:spMk id="2" creationId="{3ED706E5-23C5-D84B-AF7D-207A7B11C0A7}"/>
          </ac:spMkLst>
        </pc:spChg>
        <pc:spChg chg="mod ord">
          <ac:chgData name="garima oswal" userId="1c41921853a6c57a" providerId="LiveId" clId="{C475C5D1-B637-4C09-85A4-5F1060F7BC1F}" dt="2019-12-11T04:25:14.532" v="455" actId="26606"/>
          <ac:spMkLst>
            <pc:docMk/>
            <pc:sldMk cId="340870867" sldId="275"/>
            <ac:spMk id="3" creationId="{034C748B-A955-0A4B-B49B-D4A5BD2C03DB}"/>
          </ac:spMkLst>
        </pc:spChg>
        <pc:spChg chg="mod">
          <ac:chgData name="garima oswal" userId="1c41921853a6c57a" providerId="LiveId" clId="{C475C5D1-B637-4C09-85A4-5F1060F7BC1F}" dt="2019-12-11T04:25:14.532" v="455" actId="26606"/>
          <ac:spMkLst>
            <pc:docMk/>
            <pc:sldMk cId="340870867" sldId="275"/>
            <ac:spMk id="6" creationId="{DA35FFF1-B799-481E-8753-34DE7F249A3F}"/>
          </ac:spMkLst>
        </pc:spChg>
        <pc:spChg chg="mod">
          <ac:chgData name="garima oswal" userId="1c41921853a6c57a" providerId="LiveId" clId="{C475C5D1-B637-4C09-85A4-5F1060F7BC1F}" dt="2019-12-11T04:25:14.532" v="455" actId="26606"/>
          <ac:spMkLst>
            <pc:docMk/>
            <pc:sldMk cId="340870867" sldId="275"/>
            <ac:spMk id="16" creationId="{0917A964-4B7D-49E6-8108-1DA99BE6C73F}"/>
          </ac:spMkLst>
        </pc:spChg>
        <pc:spChg chg="del">
          <ac:chgData name="garima oswal" userId="1c41921853a6c57a" providerId="LiveId" clId="{C475C5D1-B637-4C09-85A4-5F1060F7BC1F}" dt="2019-12-11T04:25:14.532" v="455" actId="26606"/>
          <ac:spMkLst>
            <pc:docMk/>
            <pc:sldMk cId="340870867" sldId="275"/>
            <ac:spMk id="38" creationId="{AB45A142-4255-493C-8284-5D566C121B10}"/>
          </ac:spMkLst>
        </pc:spChg>
        <pc:spChg chg="add">
          <ac:chgData name="garima oswal" userId="1c41921853a6c57a" providerId="LiveId" clId="{C475C5D1-B637-4C09-85A4-5F1060F7BC1F}" dt="2019-12-11T04:25:14.532" v="455" actId="26606"/>
          <ac:spMkLst>
            <pc:docMk/>
            <pc:sldMk cId="340870867" sldId="275"/>
            <ac:spMk id="43" creationId="{EE1FC7B4-E4A7-4452-B413-1A623E3A7230}"/>
          </ac:spMkLst>
        </pc:spChg>
        <pc:spChg chg="add">
          <ac:chgData name="garima oswal" userId="1c41921853a6c57a" providerId="LiveId" clId="{C475C5D1-B637-4C09-85A4-5F1060F7BC1F}" dt="2019-12-11T04:25:14.532" v="455" actId="26606"/>
          <ac:spMkLst>
            <pc:docMk/>
            <pc:sldMk cId="340870867" sldId="275"/>
            <ac:spMk id="45" creationId="{E0709AF0-24F0-4486-B189-BE6386BDB198}"/>
          </ac:spMkLst>
        </pc:spChg>
        <pc:spChg chg="add">
          <ac:chgData name="garima oswal" userId="1c41921853a6c57a" providerId="LiveId" clId="{C475C5D1-B637-4C09-85A4-5F1060F7BC1F}" dt="2019-12-11T04:25:14.532" v="455" actId="26606"/>
          <ac:spMkLst>
            <pc:docMk/>
            <pc:sldMk cId="340870867" sldId="275"/>
            <ac:spMk id="47" creationId="{FBE3B62F-5853-4A3C-B050-6186351A7176}"/>
          </ac:spMkLst>
        </pc:spChg>
        <pc:picChg chg="mod">
          <ac:chgData name="garima oswal" userId="1c41921853a6c57a" providerId="LiveId" clId="{C475C5D1-B637-4C09-85A4-5F1060F7BC1F}" dt="2019-12-11T04:25:36.684" v="460" actId="14100"/>
          <ac:picMkLst>
            <pc:docMk/>
            <pc:sldMk cId="340870867" sldId="275"/>
            <ac:picMk id="5" creationId="{777CADF5-08AD-2B4C-A511-4E9E3DBDFDBF}"/>
          </ac:picMkLst>
        </pc:picChg>
        <pc:cxnChg chg="del">
          <ac:chgData name="garima oswal" userId="1c41921853a6c57a" providerId="LiveId" clId="{C475C5D1-B637-4C09-85A4-5F1060F7BC1F}" dt="2019-12-11T04:25:14.532" v="455" actId="26606"/>
          <ac:cxnSpMkLst>
            <pc:docMk/>
            <pc:sldMk cId="340870867" sldId="275"/>
            <ac:cxnSpMk id="37" creationId="{38FB9660-F42F-4313-BBC4-47C007FE484C}"/>
          </ac:cxnSpMkLst>
        </pc:cxnChg>
      </pc:sldChg>
      <pc:sldChg chg="addSp modSp mod setBg setClrOvrMap">
        <pc:chgData name="garima oswal" userId="1c41921853a6c57a" providerId="LiveId" clId="{C475C5D1-B637-4C09-85A4-5F1060F7BC1F}" dt="2019-12-11T04:31:13.362" v="500" actId="1076"/>
        <pc:sldMkLst>
          <pc:docMk/>
          <pc:sldMk cId="1221291521" sldId="278"/>
        </pc:sldMkLst>
        <pc:spChg chg="mod">
          <ac:chgData name="garima oswal" userId="1c41921853a6c57a" providerId="LiveId" clId="{C475C5D1-B637-4C09-85A4-5F1060F7BC1F}" dt="2019-12-11T04:22:04.952" v="430" actId="26606"/>
          <ac:spMkLst>
            <pc:docMk/>
            <pc:sldMk cId="1221291521" sldId="278"/>
            <ac:spMk id="2" creationId="{4C48E772-5064-44E5-BAF7-21B71E084763}"/>
          </ac:spMkLst>
        </pc:spChg>
        <pc:spChg chg="mod">
          <ac:chgData name="garima oswal" userId="1c41921853a6c57a" providerId="LiveId" clId="{C475C5D1-B637-4C09-85A4-5F1060F7BC1F}" dt="2019-12-11T04:31:01.554" v="499" actId="20577"/>
          <ac:spMkLst>
            <pc:docMk/>
            <pc:sldMk cId="1221291521" sldId="278"/>
            <ac:spMk id="3" creationId="{A8F86F64-E005-4D02-BF03-39E44EF645F3}"/>
          </ac:spMkLst>
        </pc:spChg>
        <pc:spChg chg="mod">
          <ac:chgData name="garima oswal" userId="1c41921853a6c57a" providerId="LiveId" clId="{C475C5D1-B637-4C09-85A4-5F1060F7BC1F}" dt="2019-12-11T04:22:04.952" v="430" actId="26606"/>
          <ac:spMkLst>
            <pc:docMk/>
            <pc:sldMk cId="1221291521" sldId="278"/>
            <ac:spMk id="6" creationId="{D97C585F-BF59-4BFB-9D46-74466DB2E958}"/>
          </ac:spMkLst>
        </pc:spChg>
        <pc:spChg chg="add">
          <ac:chgData name="garima oswal" userId="1c41921853a6c57a" providerId="LiveId" clId="{C475C5D1-B637-4C09-85A4-5F1060F7BC1F}" dt="2019-12-11T04:22:04.952" v="430" actId="26606"/>
          <ac:spMkLst>
            <pc:docMk/>
            <pc:sldMk cId="1221291521" sldId="278"/>
            <ac:spMk id="11" creationId="{EE1FC7B4-E4A7-4452-B413-1A623E3A7230}"/>
          </ac:spMkLst>
        </pc:spChg>
        <pc:spChg chg="add">
          <ac:chgData name="garima oswal" userId="1c41921853a6c57a" providerId="LiveId" clId="{C475C5D1-B637-4C09-85A4-5F1060F7BC1F}" dt="2019-12-11T04:22:04.952" v="430" actId="26606"/>
          <ac:spMkLst>
            <pc:docMk/>
            <pc:sldMk cId="1221291521" sldId="278"/>
            <ac:spMk id="13" creationId="{E0709AF0-24F0-4486-B189-BE6386BDB198}"/>
          </ac:spMkLst>
        </pc:spChg>
        <pc:spChg chg="add">
          <ac:chgData name="garima oswal" userId="1c41921853a6c57a" providerId="LiveId" clId="{C475C5D1-B637-4C09-85A4-5F1060F7BC1F}" dt="2019-12-11T04:22:04.952" v="430" actId="26606"/>
          <ac:spMkLst>
            <pc:docMk/>
            <pc:sldMk cId="1221291521" sldId="278"/>
            <ac:spMk id="15" creationId="{FBE3B62F-5853-4A3C-B050-6186351A7176}"/>
          </ac:spMkLst>
        </pc:spChg>
        <pc:picChg chg="mod">
          <ac:chgData name="garima oswal" userId="1c41921853a6c57a" providerId="LiveId" clId="{C475C5D1-B637-4C09-85A4-5F1060F7BC1F}" dt="2019-12-11T04:31:13.362" v="500" actId="1076"/>
          <ac:picMkLst>
            <pc:docMk/>
            <pc:sldMk cId="1221291521" sldId="278"/>
            <ac:picMk id="4" creationId="{D7A30794-6A56-4191-BBC4-E78454ADED6E}"/>
          </ac:picMkLst>
        </pc:picChg>
      </pc:sldChg>
      <pc:sldChg chg="addSp delSp modSp mod setBg setClrOvrMap">
        <pc:chgData name="garima oswal" userId="1c41921853a6c57a" providerId="LiveId" clId="{C475C5D1-B637-4C09-85A4-5F1060F7BC1F}" dt="2019-12-11T04:31:43.552" v="503" actId="1076"/>
        <pc:sldMkLst>
          <pc:docMk/>
          <pc:sldMk cId="1365913930" sldId="279"/>
        </pc:sldMkLst>
        <pc:spChg chg="mod">
          <ac:chgData name="garima oswal" userId="1c41921853a6c57a" providerId="LiveId" clId="{C475C5D1-B637-4C09-85A4-5F1060F7BC1F}" dt="2019-12-11T04:23:35.944" v="441" actId="26606"/>
          <ac:spMkLst>
            <pc:docMk/>
            <pc:sldMk cId="1365913930" sldId="279"/>
            <ac:spMk id="2" creationId="{575D18CE-0A01-4B64-A1C9-64C61441B7C4}"/>
          </ac:spMkLst>
        </pc:spChg>
        <pc:spChg chg="mod">
          <ac:chgData name="garima oswal" userId="1c41921853a6c57a" providerId="LiveId" clId="{C475C5D1-B637-4C09-85A4-5F1060F7BC1F}" dt="2019-12-11T04:31:31.359" v="502" actId="255"/>
          <ac:spMkLst>
            <pc:docMk/>
            <pc:sldMk cId="1365913930" sldId="279"/>
            <ac:spMk id="3" creationId="{3BCDE01B-4417-4D2D-A4AB-CE57AEDA4618}"/>
          </ac:spMkLst>
        </pc:spChg>
        <pc:spChg chg="mod">
          <ac:chgData name="garima oswal" userId="1c41921853a6c57a" providerId="LiveId" clId="{C475C5D1-B637-4C09-85A4-5F1060F7BC1F}" dt="2019-12-11T04:23:35.944" v="441" actId="26606"/>
          <ac:spMkLst>
            <pc:docMk/>
            <pc:sldMk cId="1365913930" sldId="279"/>
            <ac:spMk id="7" creationId="{AF4FEF19-7658-43B7-8FCB-BAC26E4DEB08}"/>
          </ac:spMkLst>
        </pc:spChg>
        <pc:spChg chg="add">
          <ac:chgData name="garima oswal" userId="1c41921853a6c57a" providerId="LiveId" clId="{C475C5D1-B637-4C09-85A4-5F1060F7BC1F}" dt="2019-12-11T04:23:35.944" v="441" actId="26606"/>
          <ac:spMkLst>
            <pc:docMk/>
            <pc:sldMk cId="1365913930" sldId="279"/>
            <ac:spMk id="9" creationId="{EE1FC7B4-E4A7-4452-B413-1A623E3A7230}"/>
          </ac:spMkLst>
        </pc:spChg>
        <pc:spChg chg="add">
          <ac:chgData name="garima oswal" userId="1c41921853a6c57a" providerId="LiveId" clId="{C475C5D1-B637-4C09-85A4-5F1060F7BC1F}" dt="2019-12-11T04:23:35.944" v="441" actId="26606"/>
          <ac:spMkLst>
            <pc:docMk/>
            <pc:sldMk cId="1365913930" sldId="279"/>
            <ac:spMk id="10" creationId="{E0709AF0-24F0-4486-B189-BE6386BDB198}"/>
          </ac:spMkLst>
        </pc:spChg>
        <pc:spChg chg="add">
          <ac:chgData name="garima oswal" userId="1c41921853a6c57a" providerId="LiveId" clId="{C475C5D1-B637-4C09-85A4-5F1060F7BC1F}" dt="2019-12-11T04:23:35.944" v="441" actId="26606"/>
          <ac:spMkLst>
            <pc:docMk/>
            <pc:sldMk cId="1365913930" sldId="279"/>
            <ac:spMk id="11" creationId="{FBE3B62F-5853-4A3C-B050-6186351A7176}"/>
          </ac:spMkLst>
        </pc:spChg>
        <pc:spChg chg="add del">
          <ac:chgData name="garima oswal" userId="1c41921853a6c57a" providerId="LiveId" clId="{C475C5D1-B637-4C09-85A4-5F1060F7BC1F}" dt="2019-12-11T04:23:31.400" v="440" actId="26606"/>
          <ac:spMkLst>
            <pc:docMk/>
            <pc:sldMk cId="1365913930" sldId="279"/>
            <ac:spMk id="12" creationId="{EE1FC7B4-E4A7-4452-B413-1A623E3A7230}"/>
          </ac:spMkLst>
        </pc:spChg>
        <pc:spChg chg="add del">
          <ac:chgData name="garima oswal" userId="1c41921853a6c57a" providerId="LiveId" clId="{C475C5D1-B637-4C09-85A4-5F1060F7BC1F}" dt="2019-12-11T04:23:31.400" v="440" actId="26606"/>
          <ac:spMkLst>
            <pc:docMk/>
            <pc:sldMk cId="1365913930" sldId="279"/>
            <ac:spMk id="14" creationId="{E0709AF0-24F0-4486-B189-BE6386BDB198}"/>
          </ac:spMkLst>
        </pc:spChg>
        <pc:spChg chg="add del">
          <ac:chgData name="garima oswal" userId="1c41921853a6c57a" providerId="LiveId" clId="{C475C5D1-B637-4C09-85A4-5F1060F7BC1F}" dt="2019-12-11T04:23:31.400" v="440" actId="26606"/>
          <ac:spMkLst>
            <pc:docMk/>
            <pc:sldMk cId="1365913930" sldId="279"/>
            <ac:spMk id="16" creationId="{FBE3B62F-5853-4A3C-B050-6186351A7176}"/>
          </ac:spMkLst>
        </pc:spChg>
        <pc:picChg chg="mod">
          <ac:chgData name="garima oswal" userId="1c41921853a6c57a" providerId="LiveId" clId="{C475C5D1-B637-4C09-85A4-5F1060F7BC1F}" dt="2019-12-11T04:31:43.552" v="503" actId="1076"/>
          <ac:picMkLst>
            <pc:docMk/>
            <pc:sldMk cId="1365913930" sldId="279"/>
            <ac:picMk id="5" creationId="{CF7BD590-7742-4B0D-8F62-08E414FA5279}"/>
          </ac:picMkLst>
        </pc:picChg>
      </pc:sldChg>
      <pc:sldChg chg="modSp">
        <pc:chgData name="garima oswal" userId="1c41921853a6c57a" providerId="LiveId" clId="{C475C5D1-B637-4C09-85A4-5F1060F7BC1F}" dt="2019-12-10T17:34:57.050" v="250" actId="1076"/>
        <pc:sldMkLst>
          <pc:docMk/>
          <pc:sldMk cId="2905732159" sldId="281"/>
        </pc:sldMkLst>
        <pc:spChg chg="mod">
          <ac:chgData name="garima oswal" userId="1c41921853a6c57a" providerId="LiveId" clId="{C475C5D1-B637-4C09-85A4-5F1060F7BC1F}" dt="2019-12-10T17:34:57.050" v="250" actId="1076"/>
          <ac:spMkLst>
            <pc:docMk/>
            <pc:sldMk cId="2905732159" sldId="281"/>
            <ac:spMk id="7" creationId="{C9D832B6-EAA7-7149-861D-72965E16F0B9}"/>
          </ac:spMkLst>
        </pc:spChg>
        <pc:picChg chg="mod">
          <ac:chgData name="garima oswal" userId="1c41921853a6c57a" providerId="LiveId" clId="{C475C5D1-B637-4C09-85A4-5F1060F7BC1F}" dt="2019-12-10T17:34:43.691" v="248" actId="1076"/>
          <ac:picMkLst>
            <pc:docMk/>
            <pc:sldMk cId="2905732159" sldId="281"/>
            <ac:picMk id="5" creationId="{22751E9C-729C-3D49-8BDA-1592C7805C74}"/>
          </ac:picMkLst>
        </pc:picChg>
      </pc:sldChg>
      <pc:sldChg chg="addSp modSp">
        <pc:chgData name="garima oswal" userId="1c41921853a6c57a" providerId="LiveId" clId="{C475C5D1-B637-4C09-85A4-5F1060F7BC1F}" dt="2019-12-10T18:07:18.367" v="304" actId="14100"/>
        <pc:sldMkLst>
          <pc:docMk/>
          <pc:sldMk cId="1065666743" sldId="282"/>
        </pc:sldMkLst>
        <pc:spChg chg="mod">
          <ac:chgData name="garima oswal" userId="1c41921853a6c57a" providerId="LiveId" clId="{C475C5D1-B637-4C09-85A4-5F1060F7BC1F}" dt="2019-12-10T18:06:25.563" v="300" actId="14100"/>
          <ac:spMkLst>
            <pc:docMk/>
            <pc:sldMk cId="1065666743" sldId="282"/>
            <ac:spMk id="2" creationId="{D72BB96E-02D2-AE43-978C-AFD934FC3377}"/>
          </ac:spMkLst>
        </pc:spChg>
        <pc:picChg chg="add mod">
          <ac:chgData name="garima oswal" userId="1c41921853a6c57a" providerId="LiveId" clId="{C475C5D1-B637-4C09-85A4-5F1060F7BC1F}" dt="2019-12-10T18:07:18.367" v="304" actId="14100"/>
          <ac:picMkLst>
            <pc:docMk/>
            <pc:sldMk cId="1065666743" sldId="282"/>
            <ac:picMk id="6" creationId="{88603CCB-CAFF-4B90-AFA3-99E3E37D2280}"/>
          </ac:picMkLst>
        </pc:picChg>
        <pc:picChg chg="mod">
          <ac:chgData name="garima oswal" userId="1c41921853a6c57a" providerId="LiveId" clId="{C475C5D1-B637-4C09-85A4-5F1060F7BC1F}" dt="2019-12-10T18:06:11.453" v="298" actId="1076"/>
          <ac:picMkLst>
            <pc:docMk/>
            <pc:sldMk cId="1065666743" sldId="282"/>
            <ac:picMk id="10" creationId="{E4F2176C-AE8C-624E-9022-A20175C938B4}"/>
          </ac:picMkLst>
        </pc:picChg>
      </pc:sldChg>
      <pc:sldChg chg="addSp delSp modSp mod setClrOvrMap">
        <pc:chgData name="garima oswal" userId="1c41921853a6c57a" providerId="LiveId" clId="{C475C5D1-B637-4C09-85A4-5F1060F7BC1F}" dt="2019-12-11T04:30:12.194" v="487" actId="2711"/>
        <pc:sldMkLst>
          <pc:docMk/>
          <pc:sldMk cId="624625287" sldId="284"/>
        </pc:sldMkLst>
        <pc:spChg chg="mod">
          <ac:chgData name="garima oswal" userId="1c41921853a6c57a" providerId="LiveId" clId="{C475C5D1-B637-4C09-85A4-5F1060F7BC1F}" dt="2019-12-11T04:30:12.194" v="487" actId="2711"/>
          <ac:spMkLst>
            <pc:docMk/>
            <pc:sldMk cId="624625287" sldId="284"/>
            <ac:spMk id="2" creationId="{17FBA630-A2AC-034B-ADC6-40C5A824E054}"/>
          </ac:spMkLst>
        </pc:spChg>
        <pc:spChg chg="mod">
          <ac:chgData name="garima oswal" userId="1c41921853a6c57a" providerId="LiveId" clId="{C475C5D1-B637-4C09-85A4-5F1060F7BC1F}" dt="2019-12-11T04:21:51.075" v="429" actId="26606"/>
          <ac:spMkLst>
            <pc:docMk/>
            <pc:sldMk cId="624625287" sldId="284"/>
            <ac:spMk id="4" creationId="{4E95DB6F-79B2-E44D-95D8-8A39E9355B43}"/>
          </ac:spMkLst>
        </pc:spChg>
        <pc:spChg chg="del">
          <ac:chgData name="garima oswal" userId="1c41921853a6c57a" providerId="LiveId" clId="{C475C5D1-B637-4C09-85A4-5F1060F7BC1F}" dt="2019-12-11T04:21:51.075" v="429" actId="26606"/>
          <ac:spMkLst>
            <pc:docMk/>
            <pc:sldMk cId="624625287" sldId="284"/>
            <ac:spMk id="25" creationId="{3B854194-185D-494D-905C-7C7CB2E30F6E}"/>
          </ac:spMkLst>
        </pc:spChg>
        <pc:spChg chg="del">
          <ac:chgData name="garima oswal" userId="1c41921853a6c57a" providerId="LiveId" clId="{C475C5D1-B637-4C09-85A4-5F1060F7BC1F}" dt="2019-12-11T04:21:51.075" v="429" actId="26606"/>
          <ac:spMkLst>
            <pc:docMk/>
            <pc:sldMk cId="624625287" sldId="284"/>
            <ac:spMk id="27" creationId="{B4F5FA0D-0104-4987-8241-EFF7C85B88DE}"/>
          </ac:spMkLst>
        </pc:spChg>
        <pc:spChg chg="mod">
          <ac:chgData name="garima oswal" userId="1c41921853a6c57a" providerId="LiveId" clId="{C475C5D1-B637-4C09-85A4-5F1060F7BC1F}" dt="2019-12-11T04:21:51.075" v="429" actId="26606"/>
          <ac:spMkLst>
            <pc:docMk/>
            <pc:sldMk cId="624625287" sldId="284"/>
            <ac:spMk id="33" creationId="{EA1C23B8-7899-4148-AA73-D51911746CBA}"/>
          </ac:spMkLst>
        </pc:spChg>
        <pc:spChg chg="add">
          <ac:chgData name="garima oswal" userId="1c41921853a6c57a" providerId="LiveId" clId="{C475C5D1-B637-4C09-85A4-5F1060F7BC1F}" dt="2019-12-11T04:21:51.075" v="429" actId="26606"/>
          <ac:spMkLst>
            <pc:docMk/>
            <pc:sldMk cId="624625287" sldId="284"/>
            <ac:spMk id="38" creationId="{C7FA33FF-088D-4F16-95A2-2C64D353DEA8}"/>
          </ac:spMkLst>
        </pc:spChg>
        <pc:spChg chg="add">
          <ac:chgData name="garima oswal" userId="1c41921853a6c57a" providerId="LiveId" clId="{C475C5D1-B637-4C09-85A4-5F1060F7BC1F}" dt="2019-12-11T04:21:51.075" v="429" actId="26606"/>
          <ac:spMkLst>
            <pc:docMk/>
            <pc:sldMk cId="624625287" sldId="284"/>
            <ac:spMk id="40" creationId="{A376EFB1-01CF-419F-ABF1-2AF02BBFCBD1}"/>
          </ac:spMkLst>
        </pc:spChg>
        <pc:spChg chg="add">
          <ac:chgData name="garima oswal" userId="1c41921853a6c57a" providerId="LiveId" clId="{C475C5D1-B637-4C09-85A4-5F1060F7BC1F}" dt="2019-12-11T04:21:51.075" v="429" actId="26606"/>
          <ac:spMkLst>
            <pc:docMk/>
            <pc:sldMk cId="624625287" sldId="284"/>
            <ac:spMk id="42" creationId="{FF9DEA15-78BD-4750-AA18-B9F28A6D5AB8}"/>
          </ac:spMkLst>
        </pc:spChg>
        <pc:picChg chg="del">
          <ac:chgData name="garima oswal" userId="1c41921853a6c57a" providerId="LiveId" clId="{C475C5D1-B637-4C09-85A4-5F1060F7BC1F}" dt="2019-12-11T04:21:51.075" v="429" actId="26606"/>
          <ac:picMkLst>
            <pc:docMk/>
            <pc:sldMk cId="624625287" sldId="284"/>
            <ac:picMk id="29" creationId="{2897127E-6CEF-446C-BE87-93B7C46E49D1}"/>
          </ac:picMkLst>
        </pc:picChg>
      </pc:sldChg>
      <pc:sldChg chg="addSp delSp modSp mod setBg">
        <pc:chgData name="garima oswal" userId="1c41921853a6c57a" providerId="LiveId" clId="{C475C5D1-B637-4C09-85A4-5F1060F7BC1F}" dt="2019-12-11T04:26:53.434" v="472" actId="20577"/>
        <pc:sldMkLst>
          <pc:docMk/>
          <pc:sldMk cId="1218613624" sldId="285"/>
        </pc:sldMkLst>
        <pc:spChg chg="mod ord">
          <ac:chgData name="garima oswal" userId="1c41921853a6c57a" providerId="LiveId" clId="{C475C5D1-B637-4C09-85A4-5F1060F7BC1F}" dt="2019-12-11T04:26:53.434" v="472" actId="20577"/>
          <ac:spMkLst>
            <pc:docMk/>
            <pc:sldMk cId="1218613624" sldId="285"/>
            <ac:spMk id="3" creationId="{15D9BEED-46E2-8548-AAE7-8A40697A083C}"/>
          </ac:spMkLst>
        </pc:spChg>
        <pc:spChg chg="mod">
          <ac:chgData name="garima oswal" userId="1c41921853a6c57a" providerId="LiveId" clId="{C475C5D1-B637-4C09-85A4-5F1060F7BC1F}" dt="2019-12-11T04:26:30.235" v="467" actId="26606"/>
          <ac:spMkLst>
            <pc:docMk/>
            <pc:sldMk cId="1218613624" sldId="285"/>
            <ac:spMk id="4" creationId="{9AF7A2D4-ECFC-414D-8B43-6B74E6A0EE6B}"/>
          </ac:spMkLst>
        </pc:spChg>
        <pc:spChg chg="add del">
          <ac:chgData name="garima oswal" userId="1c41921853a6c57a" providerId="LiveId" clId="{C475C5D1-B637-4C09-85A4-5F1060F7BC1F}" dt="2019-12-11T04:26:30.235" v="467" actId="26606"/>
          <ac:spMkLst>
            <pc:docMk/>
            <pc:sldMk cId="1218613624" sldId="285"/>
            <ac:spMk id="12" creationId="{867D4867-5BA7-4462-B2F6-A23F4A622AA7}"/>
          </ac:spMkLst>
        </pc:spChg>
        <pc:spChg chg="add del">
          <ac:chgData name="garima oswal" userId="1c41921853a6c57a" providerId="LiveId" clId="{C475C5D1-B637-4C09-85A4-5F1060F7BC1F}" dt="2019-12-11T04:26:30.198" v="466" actId="26606"/>
          <ac:spMkLst>
            <pc:docMk/>
            <pc:sldMk cId="1218613624" sldId="285"/>
            <ac:spMk id="17" creationId="{EE1FC7B4-E4A7-4452-B413-1A623E3A7230}"/>
          </ac:spMkLst>
        </pc:spChg>
        <pc:spChg chg="add del">
          <ac:chgData name="garima oswal" userId="1c41921853a6c57a" providerId="LiveId" clId="{C475C5D1-B637-4C09-85A4-5F1060F7BC1F}" dt="2019-12-11T04:26:30.198" v="466" actId="26606"/>
          <ac:spMkLst>
            <pc:docMk/>
            <pc:sldMk cId="1218613624" sldId="285"/>
            <ac:spMk id="19" creationId="{E0709AF0-24F0-4486-B189-BE6386BDB198}"/>
          </ac:spMkLst>
        </pc:spChg>
        <pc:spChg chg="add del">
          <ac:chgData name="garima oswal" userId="1c41921853a6c57a" providerId="LiveId" clId="{C475C5D1-B637-4C09-85A4-5F1060F7BC1F}" dt="2019-12-11T04:26:30.198" v="466" actId="26606"/>
          <ac:spMkLst>
            <pc:docMk/>
            <pc:sldMk cId="1218613624" sldId="285"/>
            <ac:spMk id="21" creationId="{FBE3B62F-5853-4A3C-B050-6186351A7176}"/>
          </ac:spMkLst>
        </pc:spChg>
        <pc:spChg chg="add">
          <ac:chgData name="garima oswal" userId="1c41921853a6c57a" providerId="LiveId" clId="{C475C5D1-B637-4C09-85A4-5F1060F7BC1F}" dt="2019-12-11T04:26:30.235" v="467" actId="26606"/>
          <ac:spMkLst>
            <pc:docMk/>
            <pc:sldMk cId="1218613624" sldId="285"/>
            <ac:spMk id="23" creationId="{16EA23B6-4B44-4D76-87BA-D81CE35EDB73}"/>
          </ac:spMkLst>
        </pc:spChg>
        <pc:spChg chg="add">
          <ac:chgData name="garima oswal" userId="1c41921853a6c57a" providerId="LiveId" clId="{C475C5D1-B637-4C09-85A4-5F1060F7BC1F}" dt="2019-12-11T04:26:30.235" v="467" actId="26606"/>
          <ac:spMkLst>
            <pc:docMk/>
            <pc:sldMk cId="1218613624" sldId="285"/>
            <ac:spMk id="24" creationId="{2EEEAE0B-25B7-437B-B834-B70A935419CA}"/>
          </ac:spMkLst>
        </pc:spChg>
        <pc:picChg chg="mod">
          <ac:chgData name="garima oswal" userId="1c41921853a6c57a" providerId="LiveId" clId="{C475C5D1-B637-4C09-85A4-5F1060F7BC1F}" dt="2019-12-11T04:26:30.235" v="467" actId="26606"/>
          <ac:picMkLst>
            <pc:docMk/>
            <pc:sldMk cId="1218613624" sldId="285"/>
            <ac:picMk id="7" creationId="{358D0716-D009-4CCD-86DB-B19C2938E32B}"/>
          </ac:picMkLst>
        </pc:picChg>
      </pc:sldChg>
      <pc:sldChg chg="add del">
        <pc:chgData name="garima oswal" userId="1c41921853a6c57a" providerId="LiveId" clId="{C475C5D1-B637-4C09-85A4-5F1060F7BC1F}" dt="2019-12-10T17:30:03.721" v="46"/>
        <pc:sldMkLst>
          <pc:docMk/>
          <pc:sldMk cId="378930922" sldId="286"/>
        </pc:sldMkLst>
      </pc:sldChg>
      <pc:sldChg chg="addSp delSp modSp add mod setBg setClrOvrMap">
        <pc:chgData name="garima oswal" userId="1c41921853a6c57a" providerId="LiveId" clId="{C475C5D1-B637-4C09-85A4-5F1060F7BC1F}" dt="2019-12-11T04:25:00.868" v="454" actId="14100"/>
        <pc:sldMkLst>
          <pc:docMk/>
          <pc:sldMk cId="4286952007" sldId="286"/>
        </pc:sldMkLst>
        <pc:spChg chg="mod">
          <ac:chgData name="garima oswal" userId="1c41921853a6c57a" providerId="LiveId" clId="{C475C5D1-B637-4C09-85A4-5F1060F7BC1F}" dt="2019-12-11T04:24:44.422" v="450" actId="26606"/>
          <ac:spMkLst>
            <pc:docMk/>
            <pc:sldMk cId="4286952007" sldId="286"/>
            <ac:spMk id="2" creationId="{8193FE03-2E06-4EB5-A04C-981D29EAA5B2}"/>
          </ac:spMkLst>
        </pc:spChg>
        <pc:spChg chg="mod">
          <ac:chgData name="garima oswal" userId="1c41921853a6c57a" providerId="LiveId" clId="{C475C5D1-B637-4C09-85A4-5F1060F7BC1F}" dt="2019-12-11T04:24:44.422" v="450" actId="26606"/>
          <ac:spMkLst>
            <pc:docMk/>
            <pc:sldMk cId="4286952007" sldId="286"/>
            <ac:spMk id="3" creationId="{6EAFEE3B-5CF8-4A0F-AEC0-B9B8F024D18D}"/>
          </ac:spMkLst>
        </pc:spChg>
        <pc:spChg chg="mod ord">
          <ac:chgData name="garima oswal" userId="1c41921853a6c57a" providerId="LiveId" clId="{C475C5D1-B637-4C09-85A4-5F1060F7BC1F}" dt="2019-12-11T04:24:44.422" v="450" actId="26606"/>
          <ac:spMkLst>
            <pc:docMk/>
            <pc:sldMk cId="4286952007" sldId="286"/>
            <ac:spMk id="4" creationId="{1B918934-8FA4-4055-95AB-EB95C13FB998}"/>
          </ac:spMkLst>
        </pc:spChg>
        <pc:spChg chg="add del">
          <ac:chgData name="garima oswal" userId="1c41921853a6c57a" providerId="LiveId" clId="{C475C5D1-B637-4C09-85A4-5F1060F7BC1F}" dt="2019-12-10T17:31:27.943" v="141" actId="26606"/>
          <ac:spMkLst>
            <pc:docMk/>
            <pc:sldMk cId="4286952007" sldId="286"/>
            <ac:spMk id="10" creationId="{F2B38F72-8FC4-4001-8C67-FA6B86DEC767}"/>
          </ac:spMkLst>
        </pc:spChg>
        <pc:spChg chg="add del">
          <ac:chgData name="garima oswal" userId="1c41921853a6c57a" providerId="LiveId" clId="{C475C5D1-B637-4C09-85A4-5F1060F7BC1F}" dt="2019-12-11T04:24:44.422" v="450" actId="26606"/>
          <ac:spMkLst>
            <pc:docMk/>
            <pc:sldMk cId="4286952007" sldId="286"/>
            <ac:spMk id="12" creationId="{3EC72A1B-03D3-499C-B4BF-AC68EEC22B10}"/>
          </ac:spMkLst>
        </pc:spChg>
        <pc:spChg chg="add del">
          <ac:chgData name="garima oswal" userId="1c41921853a6c57a" providerId="LiveId" clId="{C475C5D1-B637-4C09-85A4-5F1060F7BC1F}" dt="2019-12-11T04:24:44.422" v="450" actId="26606"/>
          <ac:spMkLst>
            <pc:docMk/>
            <pc:sldMk cId="4286952007" sldId="286"/>
            <ac:spMk id="13" creationId="{5C9B446A-6343-4E56-90BA-061E4DDF0FFB}"/>
          </ac:spMkLst>
        </pc:spChg>
        <pc:spChg chg="add del">
          <ac:chgData name="garima oswal" userId="1c41921853a6c57a" providerId="LiveId" clId="{C475C5D1-B637-4C09-85A4-5F1060F7BC1F}" dt="2019-12-11T04:24:44.422" v="450" actId="26606"/>
          <ac:spMkLst>
            <pc:docMk/>
            <pc:sldMk cId="4286952007" sldId="286"/>
            <ac:spMk id="14" creationId="{216322C2-3CF0-4D33-BF90-3F384CF6D232}"/>
          </ac:spMkLst>
        </pc:spChg>
        <pc:spChg chg="add del">
          <ac:chgData name="garima oswal" userId="1c41921853a6c57a" providerId="LiveId" clId="{C475C5D1-B637-4C09-85A4-5F1060F7BC1F}" dt="2019-12-11T04:24:44.422" v="450" actId="26606"/>
          <ac:spMkLst>
            <pc:docMk/>
            <pc:sldMk cId="4286952007" sldId="286"/>
            <ac:spMk id="16" creationId="{55D4142C-5077-457F-A6AD-3FECFDB39685}"/>
          </ac:spMkLst>
        </pc:spChg>
        <pc:spChg chg="add del">
          <ac:chgData name="garima oswal" userId="1c41921853a6c57a" providerId="LiveId" clId="{C475C5D1-B637-4C09-85A4-5F1060F7BC1F}" dt="2019-12-11T04:24:44.422" v="450" actId="26606"/>
          <ac:spMkLst>
            <pc:docMk/>
            <pc:sldMk cId="4286952007" sldId="286"/>
            <ac:spMk id="18" creationId="{7A5F0580-5EE9-419F-96EE-B6529EF6E7D0}"/>
          </ac:spMkLst>
        </pc:spChg>
        <pc:spChg chg="add">
          <ac:chgData name="garima oswal" userId="1c41921853a6c57a" providerId="LiveId" clId="{C475C5D1-B637-4C09-85A4-5F1060F7BC1F}" dt="2019-12-11T04:24:44.422" v="450" actId="26606"/>
          <ac:spMkLst>
            <pc:docMk/>
            <pc:sldMk cId="4286952007" sldId="286"/>
            <ac:spMk id="23" creationId="{605494DE-B078-4D87-BB01-C84320618DAD}"/>
          </ac:spMkLst>
        </pc:spChg>
        <pc:spChg chg="add">
          <ac:chgData name="garima oswal" userId="1c41921853a6c57a" providerId="LiveId" clId="{C475C5D1-B637-4C09-85A4-5F1060F7BC1F}" dt="2019-12-11T04:24:44.422" v="450" actId="26606"/>
          <ac:spMkLst>
            <pc:docMk/>
            <pc:sldMk cId="4286952007" sldId="286"/>
            <ac:spMk id="25" creationId="{9A0576B0-CD8C-4661-95C8-A9F2CE7CDDB0}"/>
          </ac:spMkLst>
        </pc:spChg>
        <pc:spChg chg="add">
          <ac:chgData name="garima oswal" userId="1c41921853a6c57a" providerId="LiveId" clId="{C475C5D1-B637-4C09-85A4-5F1060F7BC1F}" dt="2019-12-11T04:24:44.422" v="450" actId="26606"/>
          <ac:spMkLst>
            <pc:docMk/>
            <pc:sldMk cId="4286952007" sldId="286"/>
            <ac:spMk id="27" creationId="{3FF60E2B-3919-423C-B1FF-56CDE6681165}"/>
          </ac:spMkLst>
        </pc:spChg>
        <pc:picChg chg="add mod">
          <ac:chgData name="garima oswal" userId="1c41921853a6c57a" providerId="LiveId" clId="{C475C5D1-B637-4C09-85A4-5F1060F7BC1F}" dt="2019-12-11T04:25:00.868" v="454" actId="14100"/>
          <ac:picMkLst>
            <pc:docMk/>
            <pc:sldMk cId="4286952007" sldId="286"/>
            <ac:picMk id="5" creationId="{CB838861-DDF5-4B32-85B0-2390BEE5F96C}"/>
          </ac:picMkLst>
        </pc:picChg>
      </pc:sldChg>
      <pc:sldChg chg="addSp delSp modSp add mod setBg setClrOvrMap">
        <pc:chgData name="garima oswal" userId="1c41921853a6c57a" providerId="LiveId" clId="{C475C5D1-B637-4C09-85A4-5F1060F7BC1F}" dt="2019-12-11T04:29:59.620" v="486" actId="255"/>
        <pc:sldMkLst>
          <pc:docMk/>
          <pc:sldMk cId="1356653933" sldId="287"/>
        </pc:sldMkLst>
        <pc:spChg chg="mod">
          <ac:chgData name="garima oswal" userId="1c41921853a6c57a" providerId="LiveId" clId="{C475C5D1-B637-4C09-85A4-5F1060F7BC1F}" dt="2019-12-11T04:21:36.142" v="427" actId="26606"/>
          <ac:spMkLst>
            <pc:docMk/>
            <pc:sldMk cId="1356653933" sldId="287"/>
            <ac:spMk id="2" creationId="{6D68E1E9-D161-4AD5-846C-6F4A062B4FCC}"/>
          </ac:spMkLst>
        </pc:spChg>
        <pc:spChg chg="add del mod">
          <ac:chgData name="garima oswal" userId="1c41921853a6c57a" providerId="LiveId" clId="{C475C5D1-B637-4C09-85A4-5F1060F7BC1F}" dt="2019-12-11T04:29:59.620" v="486" actId="255"/>
          <ac:spMkLst>
            <pc:docMk/>
            <pc:sldMk cId="1356653933" sldId="287"/>
            <ac:spMk id="3" creationId="{9BA66856-181C-41A6-AA59-CC999119A84A}"/>
          </ac:spMkLst>
        </pc:spChg>
        <pc:spChg chg="mod">
          <ac:chgData name="garima oswal" userId="1c41921853a6c57a" providerId="LiveId" clId="{C475C5D1-B637-4C09-85A4-5F1060F7BC1F}" dt="2019-12-11T04:21:36.142" v="427" actId="26606"/>
          <ac:spMkLst>
            <pc:docMk/>
            <pc:sldMk cId="1356653933" sldId="287"/>
            <ac:spMk id="4" creationId="{F427A4DB-9CE2-4456-9FBD-C3CE2965D2F5}"/>
          </ac:spMkLst>
        </pc:spChg>
        <pc:spChg chg="add">
          <ac:chgData name="garima oswal" userId="1c41921853a6c57a" providerId="LiveId" clId="{C475C5D1-B637-4C09-85A4-5F1060F7BC1F}" dt="2019-12-11T04:21:36.142" v="427" actId="26606"/>
          <ac:spMkLst>
            <pc:docMk/>
            <pc:sldMk cId="1356653933" sldId="287"/>
            <ac:spMk id="9" creationId="{C7FA33FF-088D-4F16-95A2-2C64D353DEA8}"/>
          </ac:spMkLst>
        </pc:spChg>
        <pc:spChg chg="add del">
          <ac:chgData name="garima oswal" userId="1c41921853a6c57a" providerId="LiveId" clId="{C475C5D1-B637-4C09-85A4-5F1060F7BC1F}" dt="2019-12-11T04:21:18.125" v="422" actId="26606"/>
          <ac:spMkLst>
            <pc:docMk/>
            <pc:sldMk cId="1356653933" sldId="287"/>
            <ac:spMk id="11" creationId="{07E773EB-1EC1-4E49-9DE2-E6F460497242}"/>
          </ac:spMkLst>
        </pc:spChg>
        <pc:spChg chg="add">
          <ac:chgData name="garima oswal" userId="1c41921853a6c57a" providerId="LiveId" clId="{C475C5D1-B637-4C09-85A4-5F1060F7BC1F}" dt="2019-12-11T04:21:36.142" v="427" actId="26606"/>
          <ac:spMkLst>
            <pc:docMk/>
            <pc:sldMk cId="1356653933" sldId="287"/>
            <ac:spMk id="12" creationId="{A376EFB1-01CF-419F-ABF1-2AF02BBFCBD1}"/>
          </ac:spMkLst>
        </pc:spChg>
        <pc:spChg chg="add">
          <ac:chgData name="garima oswal" userId="1c41921853a6c57a" providerId="LiveId" clId="{C475C5D1-B637-4C09-85A4-5F1060F7BC1F}" dt="2019-12-11T04:21:36.142" v="427" actId="26606"/>
          <ac:spMkLst>
            <pc:docMk/>
            <pc:sldMk cId="1356653933" sldId="287"/>
            <ac:spMk id="13" creationId="{FF9DEA15-78BD-4750-AA18-B9F28A6D5AB8}"/>
          </ac:spMkLst>
        </pc:spChg>
        <pc:graphicFrameChg chg="add del">
          <ac:chgData name="garima oswal" userId="1c41921853a6c57a" providerId="LiveId" clId="{C475C5D1-B637-4C09-85A4-5F1060F7BC1F}" dt="2019-12-11T04:21:18.125" v="422" actId="26606"/>
          <ac:graphicFrameMkLst>
            <pc:docMk/>
            <pc:sldMk cId="1356653933" sldId="287"/>
            <ac:graphicFrameMk id="6" creationId="{AC883B3A-4B74-4225-AA55-7F37B5C5427E}"/>
          </ac:graphicFrameMkLst>
        </pc:graphicFrameChg>
        <pc:picChg chg="add del">
          <ac:chgData name="garima oswal" userId="1c41921853a6c57a" providerId="LiveId" clId="{C475C5D1-B637-4C09-85A4-5F1060F7BC1F}" dt="2019-12-11T04:21:33.660" v="424" actId="26606"/>
          <ac:picMkLst>
            <pc:docMk/>
            <pc:sldMk cId="1356653933" sldId="287"/>
            <ac:picMk id="8" creationId="{E0201C5F-6146-4390-AA05-384B890C22B8}"/>
          </ac:picMkLst>
        </pc:picChg>
        <pc:picChg chg="add del">
          <ac:chgData name="garima oswal" userId="1c41921853a6c57a" providerId="LiveId" clId="{C475C5D1-B637-4C09-85A4-5F1060F7BC1F}" dt="2019-12-11T04:21:36.120" v="426" actId="26606"/>
          <ac:picMkLst>
            <pc:docMk/>
            <pc:sldMk cId="1356653933" sldId="287"/>
            <ac:picMk id="10" creationId="{7D783CB3-FEB9-4FD7-951B-B8C16C86B082}"/>
          </ac:picMkLst>
        </pc:picChg>
      </pc:sldChg>
    </pc:docChg>
  </pc:docChgLst>
</pc:chgInfo>
</file>

<file path=ppt/diagrams/_rels/data3.xml.rels><?xml version="1.0" encoding="UTF-8" standalone="yes"?>
<Relationships xmlns="http://schemas.openxmlformats.org/package/2006/relationships"><Relationship Id="rId2" Type="http://schemas.openxmlformats.org/officeDocument/2006/relationships/hyperlink" Target="https://www.uscis.gov/working-united-states/temporary-workers/h-1b-specialty-occupations-and-fashion-models/h-1b-fiscal-year-fy-2020-cap-season" TargetMode="External"/><Relationship Id="rId1" Type="http://schemas.openxmlformats.org/officeDocument/2006/relationships/hyperlink" Target="https://www.kaggle.com/rakeshchintha/oflc-h1b-data" TargetMode="External"/></Relationships>
</file>

<file path=ppt/diagrams/_rels/drawing3.xml.rels><?xml version="1.0" encoding="UTF-8" standalone="yes"?>
<Relationships xmlns="http://schemas.openxmlformats.org/package/2006/relationships"><Relationship Id="rId2" Type="http://schemas.openxmlformats.org/officeDocument/2006/relationships/hyperlink" Target="https://www.uscis.gov/working-united-states/temporary-workers/h-1b-specialty-occupations-and-fashion-models/h-1b-fiscal-year-fy-2020-cap-season" TargetMode="External"/><Relationship Id="rId1" Type="http://schemas.openxmlformats.org/officeDocument/2006/relationships/hyperlink" Target="https://www.kaggle.com/rakeshchintha/oflc-h1b-data"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ADB38F-2767-4724-AFF6-0CAB30C91B7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E8D1A379-8EAB-43B4-BD74-CC7322ECAD91}">
      <dgm:prSet/>
      <dgm:spPr/>
      <dgm:t>
        <a:bodyPr/>
        <a:lstStyle/>
        <a:p>
          <a:r>
            <a:rPr lang="en-US" dirty="0">
              <a:latin typeface="Times New Roman" panose="02020603050405020304" pitchFamily="18" charset="0"/>
              <a:cs typeface="Times New Roman" panose="02020603050405020304" pitchFamily="18" charset="0"/>
            </a:rPr>
            <a:t>Overview</a:t>
          </a:r>
        </a:p>
      </dgm:t>
    </dgm:pt>
    <dgm:pt modelId="{894E0AED-0151-4517-9B98-778834F63A12}" type="parTrans" cxnId="{DFB015A9-CE4F-45BB-9333-35456E6B663E}">
      <dgm:prSet/>
      <dgm:spPr/>
      <dgm:t>
        <a:bodyPr/>
        <a:lstStyle/>
        <a:p>
          <a:endParaRPr lang="en-US"/>
        </a:p>
      </dgm:t>
    </dgm:pt>
    <dgm:pt modelId="{94374624-2EE1-49D6-B0DC-3D0DCFB9D24E}" type="sibTrans" cxnId="{DFB015A9-CE4F-45BB-9333-35456E6B663E}">
      <dgm:prSet/>
      <dgm:spPr/>
      <dgm:t>
        <a:bodyPr/>
        <a:lstStyle/>
        <a:p>
          <a:endParaRPr lang="en-US"/>
        </a:p>
      </dgm:t>
    </dgm:pt>
    <dgm:pt modelId="{7A6878EB-257D-469C-89FC-6E470A0D736A}">
      <dgm:prSet/>
      <dgm:spPr/>
      <dgm:t>
        <a:bodyPr/>
        <a:lstStyle/>
        <a:p>
          <a:r>
            <a:rPr lang="en-US" kern="1200" dirty="0">
              <a:latin typeface="Times New Roman" panose="02020603050405020304" pitchFamily="18" charset="0"/>
              <a:ea typeface="+mn-ea"/>
              <a:cs typeface="Times New Roman" panose="02020603050405020304" pitchFamily="18" charset="0"/>
            </a:rPr>
            <a:t>Data and Information Acquisition</a:t>
          </a:r>
        </a:p>
      </dgm:t>
    </dgm:pt>
    <dgm:pt modelId="{82E9EA07-3715-4DD8-929B-4F59FFD747C2}" type="parTrans" cxnId="{2B3C806F-86B2-4D64-B0E0-8F792B1BC793}">
      <dgm:prSet/>
      <dgm:spPr/>
      <dgm:t>
        <a:bodyPr/>
        <a:lstStyle/>
        <a:p>
          <a:endParaRPr lang="en-US"/>
        </a:p>
      </dgm:t>
    </dgm:pt>
    <dgm:pt modelId="{57D75970-5F3D-493A-9BF7-ABB9DFDE0C9B}" type="sibTrans" cxnId="{2B3C806F-86B2-4D64-B0E0-8F792B1BC793}">
      <dgm:prSet/>
      <dgm:spPr/>
      <dgm:t>
        <a:bodyPr/>
        <a:lstStyle/>
        <a:p>
          <a:endParaRPr lang="en-US"/>
        </a:p>
      </dgm:t>
    </dgm:pt>
    <dgm:pt modelId="{BDC3413E-6B9C-4CAF-BDCB-9C6ADCC7BD8C}">
      <dgm:prSet/>
      <dgm:spPr/>
      <dgm:t>
        <a:bodyPr/>
        <a:lstStyle/>
        <a:p>
          <a:r>
            <a:rPr lang="en-US" kern="1200" dirty="0">
              <a:latin typeface="Times New Roman" panose="02020603050405020304" pitchFamily="18" charset="0"/>
              <a:ea typeface="+mn-ea"/>
              <a:cs typeface="Times New Roman" panose="02020603050405020304" pitchFamily="18" charset="0"/>
            </a:rPr>
            <a:t>Data and Information Preparation</a:t>
          </a:r>
        </a:p>
      </dgm:t>
    </dgm:pt>
    <dgm:pt modelId="{270ADC09-9B75-4CD0-9B5B-02188CFF7D73}" type="parTrans" cxnId="{86B88EB5-3F2B-4F0A-A8E8-4B5FAB3D7776}">
      <dgm:prSet/>
      <dgm:spPr/>
      <dgm:t>
        <a:bodyPr/>
        <a:lstStyle/>
        <a:p>
          <a:endParaRPr lang="en-US"/>
        </a:p>
      </dgm:t>
    </dgm:pt>
    <dgm:pt modelId="{620EBC88-2F10-4326-8ED5-B5B3E10E9293}" type="sibTrans" cxnId="{86B88EB5-3F2B-4F0A-A8E8-4B5FAB3D7776}">
      <dgm:prSet/>
      <dgm:spPr/>
      <dgm:t>
        <a:bodyPr/>
        <a:lstStyle/>
        <a:p>
          <a:endParaRPr lang="en-US"/>
        </a:p>
      </dgm:t>
    </dgm:pt>
    <dgm:pt modelId="{4801E4E0-CA98-4964-AFAF-51608B924A23}">
      <dgm:prSet/>
      <dgm:spPr/>
      <dgm:t>
        <a:bodyPr/>
        <a:lstStyle/>
        <a:p>
          <a:r>
            <a:rPr lang="en-US" kern="1200" dirty="0">
              <a:latin typeface="Times New Roman" panose="02020603050405020304" pitchFamily="18" charset="0"/>
              <a:ea typeface="+mn-ea"/>
              <a:cs typeface="Times New Roman" panose="02020603050405020304" pitchFamily="18" charset="0"/>
            </a:rPr>
            <a:t>Information Modelling and Visualization</a:t>
          </a:r>
        </a:p>
      </dgm:t>
    </dgm:pt>
    <dgm:pt modelId="{3E014849-DD46-4C6C-89BC-A394AA74A760}" type="parTrans" cxnId="{4EF6051A-4C77-4E49-8EDC-F990A8DEA510}">
      <dgm:prSet/>
      <dgm:spPr/>
      <dgm:t>
        <a:bodyPr/>
        <a:lstStyle/>
        <a:p>
          <a:endParaRPr lang="en-US"/>
        </a:p>
      </dgm:t>
    </dgm:pt>
    <dgm:pt modelId="{0E7BC915-D9F3-434E-8607-DB06789CFF7E}" type="sibTrans" cxnId="{4EF6051A-4C77-4E49-8EDC-F990A8DEA510}">
      <dgm:prSet/>
      <dgm:spPr/>
      <dgm:t>
        <a:bodyPr/>
        <a:lstStyle/>
        <a:p>
          <a:endParaRPr lang="en-US"/>
        </a:p>
      </dgm:t>
    </dgm:pt>
    <dgm:pt modelId="{FADAE309-204E-4C75-9A42-979C9F137D8B}">
      <dgm:prSet/>
      <dgm:spPr/>
      <dgm:t>
        <a:bodyPr/>
        <a:lstStyle/>
        <a:p>
          <a:r>
            <a:rPr lang="en-US" kern="1200">
              <a:latin typeface="Times New Roman" panose="02020603050405020304" pitchFamily="18" charset="0"/>
              <a:ea typeface="+mn-ea"/>
              <a:cs typeface="Times New Roman" panose="02020603050405020304" pitchFamily="18" charset="0"/>
            </a:rPr>
            <a:t>Limitations</a:t>
          </a:r>
        </a:p>
      </dgm:t>
    </dgm:pt>
    <dgm:pt modelId="{2DCE0A29-6663-4566-AE4C-B6BA4DE1E441}" type="parTrans" cxnId="{33A6633A-B159-4732-B405-B89D23D0FA4A}">
      <dgm:prSet/>
      <dgm:spPr/>
      <dgm:t>
        <a:bodyPr/>
        <a:lstStyle/>
        <a:p>
          <a:endParaRPr lang="en-US"/>
        </a:p>
      </dgm:t>
    </dgm:pt>
    <dgm:pt modelId="{DB6EF5A5-687E-4BA8-ACE3-4BAE158CBD84}" type="sibTrans" cxnId="{33A6633A-B159-4732-B405-B89D23D0FA4A}">
      <dgm:prSet/>
      <dgm:spPr/>
      <dgm:t>
        <a:bodyPr/>
        <a:lstStyle/>
        <a:p>
          <a:endParaRPr lang="en-US"/>
        </a:p>
      </dgm:t>
    </dgm:pt>
    <dgm:pt modelId="{8CF2C108-B5DB-48E0-8D70-35114B7AC65F}">
      <dgm:prSet/>
      <dgm:spPr/>
      <dgm:t>
        <a:bodyPr/>
        <a:lstStyle/>
        <a:p>
          <a:r>
            <a:rPr lang="en-US" kern="1200" dirty="0">
              <a:latin typeface="Times New Roman" panose="02020603050405020304" pitchFamily="18" charset="0"/>
              <a:ea typeface="+mn-ea"/>
              <a:cs typeface="Times New Roman" panose="02020603050405020304" pitchFamily="18" charset="0"/>
            </a:rPr>
            <a:t>Conclusion</a:t>
          </a:r>
        </a:p>
      </dgm:t>
    </dgm:pt>
    <dgm:pt modelId="{FC3AB685-955F-4A0E-B5E2-52106982F950}" type="parTrans" cxnId="{35FD4BE5-6509-4F8F-9868-BDCC84236FE8}">
      <dgm:prSet/>
      <dgm:spPr/>
      <dgm:t>
        <a:bodyPr/>
        <a:lstStyle/>
        <a:p>
          <a:endParaRPr lang="en-US"/>
        </a:p>
      </dgm:t>
    </dgm:pt>
    <dgm:pt modelId="{EA6F82B8-9C91-43E9-9D30-378435E9922B}" type="sibTrans" cxnId="{35FD4BE5-6509-4F8F-9868-BDCC84236FE8}">
      <dgm:prSet/>
      <dgm:spPr/>
      <dgm:t>
        <a:bodyPr/>
        <a:lstStyle/>
        <a:p>
          <a:endParaRPr lang="en-US"/>
        </a:p>
      </dgm:t>
    </dgm:pt>
    <dgm:pt modelId="{FE27DB32-0BFD-46B1-A08F-3FA426D3667A}">
      <dgm:prSet/>
      <dgm:spPr/>
      <dgm:t>
        <a:bodyPr/>
        <a:lstStyle/>
        <a:p>
          <a:r>
            <a:rPr lang="en-US" kern="1200">
              <a:latin typeface="Times New Roman" panose="02020603050405020304" pitchFamily="18" charset="0"/>
              <a:ea typeface="+mn-ea"/>
              <a:cs typeface="Times New Roman" panose="02020603050405020304" pitchFamily="18" charset="0"/>
            </a:rPr>
            <a:t>References</a:t>
          </a:r>
        </a:p>
      </dgm:t>
    </dgm:pt>
    <dgm:pt modelId="{806DF944-B488-4A61-892E-8F45F48A1CBC}" type="parTrans" cxnId="{A6C6FFEC-71CA-4B20-A66D-06836033F2BC}">
      <dgm:prSet/>
      <dgm:spPr/>
      <dgm:t>
        <a:bodyPr/>
        <a:lstStyle/>
        <a:p>
          <a:endParaRPr lang="en-US"/>
        </a:p>
      </dgm:t>
    </dgm:pt>
    <dgm:pt modelId="{55D47E40-144E-4700-B157-DEEFF0045377}" type="sibTrans" cxnId="{A6C6FFEC-71CA-4B20-A66D-06836033F2BC}">
      <dgm:prSet/>
      <dgm:spPr/>
      <dgm:t>
        <a:bodyPr/>
        <a:lstStyle/>
        <a:p>
          <a:endParaRPr lang="en-US"/>
        </a:p>
      </dgm:t>
    </dgm:pt>
    <dgm:pt modelId="{EC09B96E-C894-4581-A71B-091FD9BED650}" type="pres">
      <dgm:prSet presAssocID="{19ADB38F-2767-4724-AFF6-0CAB30C91B7B}" presName="linear" presStyleCnt="0">
        <dgm:presLayoutVars>
          <dgm:animLvl val="lvl"/>
          <dgm:resizeHandles val="exact"/>
        </dgm:presLayoutVars>
      </dgm:prSet>
      <dgm:spPr/>
    </dgm:pt>
    <dgm:pt modelId="{DD60C86D-84C8-4055-9FE3-EC78961379C0}" type="pres">
      <dgm:prSet presAssocID="{E8D1A379-8EAB-43B4-BD74-CC7322ECAD91}" presName="parentText" presStyleLbl="node1" presStyleIdx="0" presStyleCnt="7">
        <dgm:presLayoutVars>
          <dgm:chMax val="0"/>
          <dgm:bulletEnabled val="1"/>
        </dgm:presLayoutVars>
      </dgm:prSet>
      <dgm:spPr/>
    </dgm:pt>
    <dgm:pt modelId="{BD7A8A6A-AF71-4350-8A32-F0B3848CD872}" type="pres">
      <dgm:prSet presAssocID="{94374624-2EE1-49D6-B0DC-3D0DCFB9D24E}" presName="spacer" presStyleCnt="0"/>
      <dgm:spPr/>
    </dgm:pt>
    <dgm:pt modelId="{2D8F6E9C-D143-4967-8A11-B9AE1CDEE771}" type="pres">
      <dgm:prSet presAssocID="{7A6878EB-257D-469C-89FC-6E470A0D736A}" presName="parentText" presStyleLbl="node1" presStyleIdx="1" presStyleCnt="7">
        <dgm:presLayoutVars>
          <dgm:chMax val="0"/>
          <dgm:bulletEnabled val="1"/>
        </dgm:presLayoutVars>
      </dgm:prSet>
      <dgm:spPr/>
    </dgm:pt>
    <dgm:pt modelId="{13A69F4B-0A06-4ABC-825C-E04E1CBCC132}" type="pres">
      <dgm:prSet presAssocID="{57D75970-5F3D-493A-9BF7-ABB9DFDE0C9B}" presName="spacer" presStyleCnt="0"/>
      <dgm:spPr/>
    </dgm:pt>
    <dgm:pt modelId="{05B9A500-B871-4C9B-B36B-DDA7C622C036}" type="pres">
      <dgm:prSet presAssocID="{BDC3413E-6B9C-4CAF-BDCB-9C6ADCC7BD8C}" presName="parentText" presStyleLbl="node1" presStyleIdx="2" presStyleCnt="7">
        <dgm:presLayoutVars>
          <dgm:chMax val="0"/>
          <dgm:bulletEnabled val="1"/>
        </dgm:presLayoutVars>
      </dgm:prSet>
      <dgm:spPr/>
    </dgm:pt>
    <dgm:pt modelId="{A8993678-798F-4009-BE62-9624BC8F674C}" type="pres">
      <dgm:prSet presAssocID="{620EBC88-2F10-4326-8ED5-B5B3E10E9293}" presName="spacer" presStyleCnt="0"/>
      <dgm:spPr/>
    </dgm:pt>
    <dgm:pt modelId="{9927D565-A85A-4201-8C89-BD039CF60990}" type="pres">
      <dgm:prSet presAssocID="{4801E4E0-CA98-4964-AFAF-51608B924A23}" presName="parentText" presStyleLbl="node1" presStyleIdx="3" presStyleCnt="7">
        <dgm:presLayoutVars>
          <dgm:chMax val="0"/>
          <dgm:bulletEnabled val="1"/>
        </dgm:presLayoutVars>
      </dgm:prSet>
      <dgm:spPr/>
    </dgm:pt>
    <dgm:pt modelId="{0447D7C8-242B-4D91-BFAD-117FEA4A40D9}" type="pres">
      <dgm:prSet presAssocID="{0E7BC915-D9F3-434E-8607-DB06789CFF7E}" presName="spacer" presStyleCnt="0"/>
      <dgm:spPr/>
    </dgm:pt>
    <dgm:pt modelId="{25DE3214-2981-4CC4-A021-1EF9665F580E}" type="pres">
      <dgm:prSet presAssocID="{FADAE309-204E-4C75-9A42-979C9F137D8B}" presName="parentText" presStyleLbl="node1" presStyleIdx="4" presStyleCnt="7">
        <dgm:presLayoutVars>
          <dgm:chMax val="0"/>
          <dgm:bulletEnabled val="1"/>
        </dgm:presLayoutVars>
      </dgm:prSet>
      <dgm:spPr/>
    </dgm:pt>
    <dgm:pt modelId="{DC0E509B-5065-4549-89B8-C1CD624885DA}" type="pres">
      <dgm:prSet presAssocID="{DB6EF5A5-687E-4BA8-ACE3-4BAE158CBD84}" presName="spacer" presStyleCnt="0"/>
      <dgm:spPr/>
    </dgm:pt>
    <dgm:pt modelId="{351BC1BF-F818-4CAE-8428-95F6AEB8D5AA}" type="pres">
      <dgm:prSet presAssocID="{8CF2C108-B5DB-48E0-8D70-35114B7AC65F}" presName="parentText" presStyleLbl="node1" presStyleIdx="5" presStyleCnt="7">
        <dgm:presLayoutVars>
          <dgm:chMax val="0"/>
          <dgm:bulletEnabled val="1"/>
        </dgm:presLayoutVars>
      </dgm:prSet>
      <dgm:spPr/>
    </dgm:pt>
    <dgm:pt modelId="{1838E48C-8D0D-43AF-B1DB-F35DCA3E5A3F}" type="pres">
      <dgm:prSet presAssocID="{EA6F82B8-9C91-43E9-9D30-378435E9922B}" presName="spacer" presStyleCnt="0"/>
      <dgm:spPr/>
    </dgm:pt>
    <dgm:pt modelId="{5B6C381D-9457-47BE-A7F2-4D8004EF9DCB}" type="pres">
      <dgm:prSet presAssocID="{FE27DB32-0BFD-46B1-A08F-3FA426D3667A}" presName="parentText" presStyleLbl="node1" presStyleIdx="6" presStyleCnt="7" custLinFactNeighborY="28072">
        <dgm:presLayoutVars>
          <dgm:chMax val="0"/>
          <dgm:bulletEnabled val="1"/>
        </dgm:presLayoutVars>
      </dgm:prSet>
      <dgm:spPr/>
    </dgm:pt>
  </dgm:ptLst>
  <dgm:cxnLst>
    <dgm:cxn modelId="{19C0F101-E65C-47AA-BDFC-B55F20453482}" type="presOf" srcId="{FADAE309-204E-4C75-9A42-979C9F137D8B}" destId="{25DE3214-2981-4CC4-A021-1EF9665F580E}" srcOrd="0" destOrd="0" presId="urn:microsoft.com/office/officeart/2005/8/layout/vList2"/>
    <dgm:cxn modelId="{5E8FDD11-8254-478B-A177-795E3F8D9512}" type="presOf" srcId="{8CF2C108-B5DB-48E0-8D70-35114B7AC65F}" destId="{351BC1BF-F818-4CAE-8428-95F6AEB8D5AA}" srcOrd="0" destOrd="0" presId="urn:microsoft.com/office/officeart/2005/8/layout/vList2"/>
    <dgm:cxn modelId="{4EF6051A-4C77-4E49-8EDC-F990A8DEA510}" srcId="{19ADB38F-2767-4724-AFF6-0CAB30C91B7B}" destId="{4801E4E0-CA98-4964-AFAF-51608B924A23}" srcOrd="3" destOrd="0" parTransId="{3E014849-DD46-4C6C-89BC-A394AA74A760}" sibTransId="{0E7BC915-D9F3-434E-8607-DB06789CFF7E}"/>
    <dgm:cxn modelId="{4602D621-0FDC-4B50-89DE-A763A7244280}" type="presOf" srcId="{E8D1A379-8EAB-43B4-BD74-CC7322ECAD91}" destId="{DD60C86D-84C8-4055-9FE3-EC78961379C0}" srcOrd="0" destOrd="0" presId="urn:microsoft.com/office/officeart/2005/8/layout/vList2"/>
    <dgm:cxn modelId="{50B9DF34-3B74-4290-9A80-1ED7E6262365}" type="presOf" srcId="{4801E4E0-CA98-4964-AFAF-51608B924A23}" destId="{9927D565-A85A-4201-8C89-BD039CF60990}" srcOrd="0" destOrd="0" presId="urn:microsoft.com/office/officeart/2005/8/layout/vList2"/>
    <dgm:cxn modelId="{33A6633A-B159-4732-B405-B89D23D0FA4A}" srcId="{19ADB38F-2767-4724-AFF6-0CAB30C91B7B}" destId="{FADAE309-204E-4C75-9A42-979C9F137D8B}" srcOrd="4" destOrd="0" parTransId="{2DCE0A29-6663-4566-AE4C-B6BA4DE1E441}" sibTransId="{DB6EF5A5-687E-4BA8-ACE3-4BAE158CBD84}"/>
    <dgm:cxn modelId="{2B3C806F-86B2-4D64-B0E0-8F792B1BC793}" srcId="{19ADB38F-2767-4724-AFF6-0CAB30C91B7B}" destId="{7A6878EB-257D-469C-89FC-6E470A0D736A}" srcOrd="1" destOrd="0" parTransId="{82E9EA07-3715-4DD8-929B-4F59FFD747C2}" sibTransId="{57D75970-5F3D-493A-9BF7-ABB9DFDE0C9B}"/>
    <dgm:cxn modelId="{BC789077-4ED8-4B6B-93E7-8BE4389344B9}" type="presOf" srcId="{FE27DB32-0BFD-46B1-A08F-3FA426D3667A}" destId="{5B6C381D-9457-47BE-A7F2-4D8004EF9DCB}" srcOrd="0" destOrd="0" presId="urn:microsoft.com/office/officeart/2005/8/layout/vList2"/>
    <dgm:cxn modelId="{DFB015A9-CE4F-45BB-9333-35456E6B663E}" srcId="{19ADB38F-2767-4724-AFF6-0CAB30C91B7B}" destId="{E8D1A379-8EAB-43B4-BD74-CC7322ECAD91}" srcOrd="0" destOrd="0" parTransId="{894E0AED-0151-4517-9B98-778834F63A12}" sibTransId="{94374624-2EE1-49D6-B0DC-3D0DCFB9D24E}"/>
    <dgm:cxn modelId="{86B88EB5-3F2B-4F0A-A8E8-4B5FAB3D7776}" srcId="{19ADB38F-2767-4724-AFF6-0CAB30C91B7B}" destId="{BDC3413E-6B9C-4CAF-BDCB-9C6ADCC7BD8C}" srcOrd="2" destOrd="0" parTransId="{270ADC09-9B75-4CD0-9B5B-02188CFF7D73}" sibTransId="{620EBC88-2F10-4326-8ED5-B5B3E10E9293}"/>
    <dgm:cxn modelId="{5D9134C7-C201-4E82-8E03-7B741A01E04E}" type="presOf" srcId="{7A6878EB-257D-469C-89FC-6E470A0D736A}" destId="{2D8F6E9C-D143-4967-8A11-B9AE1CDEE771}" srcOrd="0" destOrd="0" presId="urn:microsoft.com/office/officeart/2005/8/layout/vList2"/>
    <dgm:cxn modelId="{A751A0DB-A438-4434-88C2-E0D1DC1D9D96}" type="presOf" srcId="{BDC3413E-6B9C-4CAF-BDCB-9C6ADCC7BD8C}" destId="{05B9A500-B871-4C9B-B36B-DDA7C622C036}" srcOrd="0" destOrd="0" presId="urn:microsoft.com/office/officeart/2005/8/layout/vList2"/>
    <dgm:cxn modelId="{35FD4BE5-6509-4F8F-9868-BDCC84236FE8}" srcId="{19ADB38F-2767-4724-AFF6-0CAB30C91B7B}" destId="{8CF2C108-B5DB-48E0-8D70-35114B7AC65F}" srcOrd="5" destOrd="0" parTransId="{FC3AB685-955F-4A0E-B5E2-52106982F950}" sibTransId="{EA6F82B8-9C91-43E9-9D30-378435E9922B}"/>
    <dgm:cxn modelId="{A6C6FFEC-71CA-4B20-A66D-06836033F2BC}" srcId="{19ADB38F-2767-4724-AFF6-0CAB30C91B7B}" destId="{FE27DB32-0BFD-46B1-A08F-3FA426D3667A}" srcOrd="6" destOrd="0" parTransId="{806DF944-B488-4A61-892E-8F45F48A1CBC}" sibTransId="{55D47E40-144E-4700-B157-DEEFF0045377}"/>
    <dgm:cxn modelId="{F0442CF1-D690-47A1-A465-96FA6A15ADA4}" type="presOf" srcId="{19ADB38F-2767-4724-AFF6-0CAB30C91B7B}" destId="{EC09B96E-C894-4581-A71B-091FD9BED650}" srcOrd="0" destOrd="0" presId="urn:microsoft.com/office/officeart/2005/8/layout/vList2"/>
    <dgm:cxn modelId="{BF1507E1-D5E2-4BD2-993B-80993CEEA5AD}" type="presParOf" srcId="{EC09B96E-C894-4581-A71B-091FD9BED650}" destId="{DD60C86D-84C8-4055-9FE3-EC78961379C0}" srcOrd="0" destOrd="0" presId="urn:microsoft.com/office/officeart/2005/8/layout/vList2"/>
    <dgm:cxn modelId="{96F0BBCD-6258-477E-AA52-5B3CFBE29B9B}" type="presParOf" srcId="{EC09B96E-C894-4581-A71B-091FD9BED650}" destId="{BD7A8A6A-AF71-4350-8A32-F0B3848CD872}" srcOrd="1" destOrd="0" presId="urn:microsoft.com/office/officeart/2005/8/layout/vList2"/>
    <dgm:cxn modelId="{926EDEF8-0F3A-40FD-9705-B46BB7D69B66}" type="presParOf" srcId="{EC09B96E-C894-4581-A71B-091FD9BED650}" destId="{2D8F6E9C-D143-4967-8A11-B9AE1CDEE771}" srcOrd="2" destOrd="0" presId="urn:microsoft.com/office/officeart/2005/8/layout/vList2"/>
    <dgm:cxn modelId="{A55AA5C1-545C-4886-93D3-80C510F65A36}" type="presParOf" srcId="{EC09B96E-C894-4581-A71B-091FD9BED650}" destId="{13A69F4B-0A06-4ABC-825C-E04E1CBCC132}" srcOrd="3" destOrd="0" presId="urn:microsoft.com/office/officeart/2005/8/layout/vList2"/>
    <dgm:cxn modelId="{2F405F9B-0B18-40FA-95AF-8E808B597749}" type="presParOf" srcId="{EC09B96E-C894-4581-A71B-091FD9BED650}" destId="{05B9A500-B871-4C9B-B36B-DDA7C622C036}" srcOrd="4" destOrd="0" presId="urn:microsoft.com/office/officeart/2005/8/layout/vList2"/>
    <dgm:cxn modelId="{664BFE20-B90F-434F-8294-FC3E4F251764}" type="presParOf" srcId="{EC09B96E-C894-4581-A71B-091FD9BED650}" destId="{A8993678-798F-4009-BE62-9624BC8F674C}" srcOrd="5" destOrd="0" presId="urn:microsoft.com/office/officeart/2005/8/layout/vList2"/>
    <dgm:cxn modelId="{66002D56-EF1D-4799-80D7-9FBD8AAED11B}" type="presParOf" srcId="{EC09B96E-C894-4581-A71B-091FD9BED650}" destId="{9927D565-A85A-4201-8C89-BD039CF60990}" srcOrd="6" destOrd="0" presId="urn:microsoft.com/office/officeart/2005/8/layout/vList2"/>
    <dgm:cxn modelId="{016CC39F-F511-4B38-8991-941A2080AB11}" type="presParOf" srcId="{EC09B96E-C894-4581-A71B-091FD9BED650}" destId="{0447D7C8-242B-4D91-BFAD-117FEA4A40D9}" srcOrd="7" destOrd="0" presId="urn:microsoft.com/office/officeart/2005/8/layout/vList2"/>
    <dgm:cxn modelId="{E79FC51C-E41C-4BCD-B986-22D48AB25B39}" type="presParOf" srcId="{EC09B96E-C894-4581-A71B-091FD9BED650}" destId="{25DE3214-2981-4CC4-A021-1EF9665F580E}" srcOrd="8" destOrd="0" presId="urn:microsoft.com/office/officeart/2005/8/layout/vList2"/>
    <dgm:cxn modelId="{3663B362-1C6C-480A-B42A-AA03991207D3}" type="presParOf" srcId="{EC09B96E-C894-4581-A71B-091FD9BED650}" destId="{DC0E509B-5065-4549-89B8-C1CD624885DA}" srcOrd="9" destOrd="0" presId="urn:microsoft.com/office/officeart/2005/8/layout/vList2"/>
    <dgm:cxn modelId="{2DC29362-8105-431A-8616-E9CDE3CF796E}" type="presParOf" srcId="{EC09B96E-C894-4581-A71B-091FD9BED650}" destId="{351BC1BF-F818-4CAE-8428-95F6AEB8D5AA}" srcOrd="10" destOrd="0" presId="urn:microsoft.com/office/officeart/2005/8/layout/vList2"/>
    <dgm:cxn modelId="{D39E9AB1-5066-4DC9-97C6-0D81F691A047}" type="presParOf" srcId="{EC09B96E-C894-4581-A71B-091FD9BED650}" destId="{1838E48C-8D0D-43AF-B1DB-F35DCA3E5A3F}" srcOrd="11" destOrd="0" presId="urn:microsoft.com/office/officeart/2005/8/layout/vList2"/>
    <dgm:cxn modelId="{25653EC6-FA49-4B84-BACC-C19D1CDCB739}" type="presParOf" srcId="{EC09B96E-C894-4581-A71B-091FD9BED650}" destId="{5B6C381D-9457-47BE-A7F2-4D8004EF9DC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16A28A-BBF6-4C2E-8AB4-E000BEB268B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3B489C90-FCF1-48A6-84B2-2C8336D8FEAA}">
      <dgm:prSet/>
      <dgm:spPr/>
      <dgm:t>
        <a:bodyPr/>
        <a:lstStyle/>
        <a:p>
          <a:r>
            <a:rPr lang="en-US" b="1" kern="1200">
              <a:latin typeface="Times New Roman" panose="02020603050405020304" pitchFamily="18" charset="0"/>
              <a:cs typeface="Times New Roman" panose="02020603050405020304" pitchFamily="18" charset="0"/>
            </a:rPr>
            <a:t>Data</a:t>
          </a:r>
          <a:r>
            <a:rPr lang="en-US" b="1" kern="1200"/>
            <a:t> </a:t>
          </a:r>
          <a:r>
            <a:rPr lang="en-US" b="1" kern="1200">
              <a:latin typeface="Times New Roman" panose="02020603050405020304" pitchFamily="18" charset="0"/>
              <a:ea typeface="+mn-ea"/>
              <a:cs typeface="Times New Roman" panose="02020603050405020304" pitchFamily="18" charset="0"/>
            </a:rPr>
            <a:t>Acquisition</a:t>
          </a:r>
        </a:p>
      </dgm:t>
    </dgm:pt>
    <dgm:pt modelId="{1F747AA0-55E5-467A-8C4F-43D4ABE6AD7D}" type="parTrans" cxnId="{0C40617E-0B7B-46D2-85B2-86F695097CA0}">
      <dgm:prSet/>
      <dgm:spPr/>
      <dgm:t>
        <a:bodyPr/>
        <a:lstStyle/>
        <a:p>
          <a:endParaRPr lang="en-US"/>
        </a:p>
      </dgm:t>
    </dgm:pt>
    <dgm:pt modelId="{9A20D241-3F96-4222-922E-2B2B2AE1600E}" type="sibTrans" cxnId="{0C40617E-0B7B-46D2-85B2-86F695097CA0}">
      <dgm:prSet/>
      <dgm:spPr/>
      <dgm:t>
        <a:bodyPr/>
        <a:lstStyle/>
        <a:p>
          <a:endParaRPr lang="en-US"/>
        </a:p>
      </dgm:t>
    </dgm:pt>
    <dgm:pt modelId="{0E76523E-F5E3-4ED5-B88C-BA2BE25B98DF}">
      <dgm:prSet/>
      <dgm:spPr/>
      <dgm:t>
        <a:bodyPr/>
        <a:lstStyle/>
        <a:p>
          <a:r>
            <a:rPr lang="en-US" dirty="0">
              <a:latin typeface="Times New Roman" panose="02020603050405020304" pitchFamily="18" charset="0"/>
              <a:cs typeface="Times New Roman" panose="02020603050405020304" pitchFamily="18" charset="0"/>
            </a:rPr>
            <a:t>Used </a:t>
          </a:r>
          <a:r>
            <a:rPr lang="en-US" b="1" dirty="0">
              <a:latin typeface="Times New Roman" panose="02020603050405020304" pitchFamily="18" charset="0"/>
              <a:cs typeface="Times New Roman" panose="02020603050405020304" pitchFamily="18" charset="0"/>
            </a:rPr>
            <a:t>Kaggle</a:t>
          </a:r>
          <a:r>
            <a:rPr lang="en-US" dirty="0">
              <a:latin typeface="Times New Roman" panose="02020603050405020304" pitchFamily="18" charset="0"/>
              <a:cs typeface="Times New Roman" panose="02020603050405020304" pitchFamily="18" charset="0"/>
            </a:rPr>
            <a:t> to Acquire dataset  </a:t>
          </a:r>
        </a:p>
      </dgm:t>
    </dgm:pt>
    <dgm:pt modelId="{402AEAFB-8038-419D-AC01-AA5B6629AB4B}" type="parTrans" cxnId="{6690564A-454C-4E61-BE4E-F05FF854BF1B}">
      <dgm:prSet/>
      <dgm:spPr/>
      <dgm:t>
        <a:bodyPr/>
        <a:lstStyle/>
        <a:p>
          <a:endParaRPr lang="en-US"/>
        </a:p>
      </dgm:t>
    </dgm:pt>
    <dgm:pt modelId="{286A3116-05DD-47E3-A99D-656CF0B8397C}" type="sibTrans" cxnId="{6690564A-454C-4E61-BE4E-F05FF854BF1B}">
      <dgm:prSet/>
      <dgm:spPr/>
      <dgm:t>
        <a:bodyPr/>
        <a:lstStyle/>
        <a:p>
          <a:endParaRPr lang="en-US"/>
        </a:p>
      </dgm:t>
    </dgm:pt>
    <dgm:pt modelId="{9E68C212-4545-446B-A8BE-C3C76FCF2CE5}">
      <dgm:prSet/>
      <dgm:spPr/>
      <dgm:t>
        <a:bodyPr/>
        <a:lstStyle/>
        <a:p>
          <a:r>
            <a:rPr lang="en-US" b="1" kern="1200">
              <a:latin typeface="Times New Roman" panose="02020603050405020304" pitchFamily="18" charset="0"/>
              <a:ea typeface="+mn-ea"/>
              <a:cs typeface="Times New Roman" panose="02020603050405020304" pitchFamily="18" charset="0"/>
            </a:rPr>
            <a:t>Data</a:t>
          </a:r>
          <a:r>
            <a:rPr lang="en-US" b="1" kern="1200"/>
            <a:t> </a:t>
          </a:r>
          <a:r>
            <a:rPr lang="en-US" b="1" kern="1200">
              <a:latin typeface="Times New Roman" panose="02020603050405020304" pitchFamily="18" charset="0"/>
              <a:ea typeface="+mn-ea"/>
              <a:cs typeface="Times New Roman" panose="02020603050405020304" pitchFamily="18" charset="0"/>
            </a:rPr>
            <a:t>Cleaning</a:t>
          </a:r>
        </a:p>
      </dgm:t>
    </dgm:pt>
    <dgm:pt modelId="{44936156-F9D8-4D65-84FB-4B7000401ECB}" type="parTrans" cxnId="{05CD0F03-12F5-494E-9111-B779D951E354}">
      <dgm:prSet/>
      <dgm:spPr/>
      <dgm:t>
        <a:bodyPr/>
        <a:lstStyle/>
        <a:p>
          <a:endParaRPr lang="en-US"/>
        </a:p>
      </dgm:t>
    </dgm:pt>
    <dgm:pt modelId="{6603234E-019A-4BB0-9695-2079912EC7EE}" type="sibTrans" cxnId="{05CD0F03-12F5-494E-9111-B779D951E354}">
      <dgm:prSet/>
      <dgm:spPr/>
      <dgm:t>
        <a:bodyPr/>
        <a:lstStyle/>
        <a:p>
          <a:endParaRPr lang="en-US"/>
        </a:p>
      </dgm:t>
    </dgm:pt>
    <dgm:pt modelId="{D4EAF4C9-879C-4E20-9CDB-D64F97A9F989}">
      <dgm:prSet/>
      <dgm:spPr/>
      <dgm:t>
        <a:bodyPr/>
        <a:lstStyle/>
        <a:p>
          <a:r>
            <a:rPr lang="en-US" kern="1200">
              <a:latin typeface="Times New Roman" panose="02020603050405020304" pitchFamily="18" charset="0"/>
              <a:ea typeface="+mn-ea"/>
              <a:cs typeface="Times New Roman" panose="02020603050405020304" pitchFamily="18" charset="0"/>
            </a:rPr>
            <a:t>Used Excel to Filtered out columns where there is incomplete/irrelevant data</a:t>
          </a:r>
        </a:p>
      </dgm:t>
    </dgm:pt>
    <dgm:pt modelId="{7B61C89E-044D-41B2-9065-A421785B8F2D}" type="parTrans" cxnId="{DE118EEE-D83E-40C5-B1EE-21E600757B9B}">
      <dgm:prSet/>
      <dgm:spPr/>
      <dgm:t>
        <a:bodyPr/>
        <a:lstStyle/>
        <a:p>
          <a:endParaRPr lang="en-US"/>
        </a:p>
      </dgm:t>
    </dgm:pt>
    <dgm:pt modelId="{27C9C912-79A0-46F1-B050-03C459683858}" type="sibTrans" cxnId="{DE118EEE-D83E-40C5-B1EE-21E600757B9B}">
      <dgm:prSet/>
      <dgm:spPr/>
      <dgm:t>
        <a:bodyPr/>
        <a:lstStyle/>
        <a:p>
          <a:endParaRPr lang="en-US"/>
        </a:p>
      </dgm:t>
    </dgm:pt>
    <dgm:pt modelId="{8BFC7E85-08D8-4983-B932-C1F9456333A7}">
      <dgm:prSet/>
      <dgm:spPr/>
      <dgm:t>
        <a:bodyPr/>
        <a:lstStyle/>
        <a:p>
          <a:r>
            <a:rPr lang="en-US" b="1" kern="1200">
              <a:latin typeface="Times New Roman" panose="02020603050405020304" pitchFamily="18" charset="0"/>
              <a:ea typeface="+mn-ea"/>
              <a:cs typeface="Times New Roman" panose="02020603050405020304" pitchFamily="18" charset="0"/>
            </a:rPr>
            <a:t>R</a:t>
          </a:r>
          <a:r>
            <a:rPr lang="en-US" b="1" kern="1200"/>
            <a:t> </a:t>
          </a:r>
          <a:r>
            <a:rPr lang="en-US" b="1" kern="1200">
              <a:latin typeface="Times New Roman" panose="02020603050405020304" pitchFamily="18" charset="0"/>
              <a:ea typeface="+mn-ea"/>
              <a:cs typeface="Times New Roman" panose="02020603050405020304" pitchFamily="18" charset="0"/>
            </a:rPr>
            <a:t>Language</a:t>
          </a:r>
        </a:p>
      </dgm:t>
    </dgm:pt>
    <dgm:pt modelId="{F2FCA6D8-19EE-4FDB-AAEF-D3F1925A2D20}" type="parTrans" cxnId="{F3CA4A1D-0B5F-4548-8392-C2599439F797}">
      <dgm:prSet/>
      <dgm:spPr/>
      <dgm:t>
        <a:bodyPr/>
        <a:lstStyle/>
        <a:p>
          <a:endParaRPr lang="en-US"/>
        </a:p>
      </dgm:t>
    </dgm:pt>
    <dgm:pt modelId="{B04B4187-EFCE-4322-9F18-45F1E84803F4}" type="sibTrans" cxnId="{F3CA4A1D-0B5F-4548-8392-C2599439F797}">
      <dgm:prSet/>
      <dgm:spPr/>
      <dgm:t>
        <a:bodyPr/>
        <a:lstStyle/>
        <a:p>
          <a:endParaRPr lang="en-US"/>
        </a:p>
      </dgm:t>
    </dgm:pt>
    <dgm:pt modelId="{119FFFF2-BC0D-42E6-9223-4A9577B71B94}">
      <dgm:prSet/>
      <dgm:spPr/>
      <dgm:t>
        <a:bodyPr/>
        <a:lstStyle/>
        <a:p>
          <a:r>
            <a:rPr lang="en-US" kern="1200">
              <a:latin typeface="Times New Roman" panose="02020603050405020304" pitchFamily="18" charset="0"/>
              <a:ea typeface="+mn-ea"/>
              <a:cs typeface="Times New Roman" panose="02020603050405020304" pitchFamily="18" charset="0"/>
            </a:rPr>
            <a:t>Used R studio to perform extract, load and transform the cleaned data</a:t>
          </a:r>
        </a:p>
      </dgm:t>
    </dgm:pt>
    <dgm:pt modelId="{76314523-AFDF-4127-9B73-BE08BDE532DA}" type="parTrans" cxnId="{3D381DB3-20E2-4010-A069-7C7EA507C1A9}">
      <dgm:prSet/>
      <dgm:spPr/>
      <dgm:t>
        <a:bodyPr/>
        <a:lstStyle/>
        <a:p>
          <a:endParaRPr lang="en-US"/>
        </a:p>
      </dgm:t>
    </dgm:pt>
    <dgm:pt modelId="{B499EB28-94BD-48BE-89CC-2C47A386B48E}" type="sibTrans" cxnId="{3D381DB3-20E2-4010-A069-7C7EA507C1A9}">
      <dgm:prSet/>
      <dgm:spPr/>
      <dgm:t>
        <a:bodyPr/>
        <a:lstStyle/>
        <a:p>
          <a:endParaRPr lang="en-US"/>
        </a:p>
      </dgm:t>
    </dgm:pt>
    <dgm:pt modelId="{5ADB02EA-9DB3-4518-9E11-EBC34B04100B}">
      <dgm:prSet/>
      <dgm:spPr/>
      <dgm:t>
        <a:bodyPr/>
        <a:lstStyle/>
        <a:p>
          <a:r>
            <a:rPr lang="en-US" b="1" kern="1200">
              <a:latin typeface="Times New Roman" panose="02020603050405020304" pitchFamily="18" charset="0"/>
              <a:ea typeface="+mn-ea"/>
              <a:cs typeface="Times New Roman" panose="02020603050405020304" pitchFamily="18" charset="0"/>
            </a:rPr>
            <a:t>Visualization</a:t>
          </a:r>
        </a:p>
      </dgm:t>
    </dgm:pt>
    <dgm:pt modelId="{5D4D2359-C2CE-43DD-AD74-2A30C975E6FC}" type="parTrans" cxnId="{556A94CB-0CA3-4C75-89CC-09160778425E}">
      <dgm:prSet/>
      <dgm:spPr/>
      <dgm:t>
        <a:bodyPr/>
        <a:lstStyle/>
        <a:p>
          <a:endParaRPr lang="en-US"/>
        </a:p>
      </dgm:t>
    </dgm:pt>
    <dgm:pt modelId="{9658665F-C199-4E08-BA07-686862C6E153}" type="sibTrans" cxnId="{556A94CB-0CA3-4C75-89CC-09160778425E}">
      <dgm:prSet/>
      <dgm:spPr/>
      <dgm:t>
        <a:bodyPr/>
        <a:lstStyle/>
        <a:p>
          <a:endParaRPr lang="en-US"/>
        </a:p>
      </dgm:t>
    </dgm:pt>
    <dgm:pt modelId="{6D28355B-1819-4D6B-81ED-F70E858CC628}">
      <dgm:prSet/>
      <dgm:spPr/>
      <dgm:t>
        <a:bodyPr/>
        <a:lstStyle/>
        <a:p>
          <a:r>
            <a:rPr lang="en-US" kern="1200" dirty="0">
              <a:latin typeface="Times New Roman" panose="02020603050405020304" pitchFamily="18" charset="0"/>
              <a:ea typeface="+mn-ea"/>
              <a:cs typeface="Times New Roman" panose="02020603050405020304" pitchFamily="18" charset="0"/>
            </a:rPr>
            <a:t>Used Tableau for visualization</a:t>
          </a:r>
        </a:p>
      </dgm:t>
    </dgm:pt>
    <dgm:pt modelId="{7A451BE5-DE02-4D8E-B759-1779CF3F469B}" type="parTrans" cxnId="{569D44F9-9690-4AA5-9B0A-71157EF686C3}">
      <dgm:prSet/>
      <dgm:spPr/>
      <dgm:t>
        <a:bodyPr/>
        <a:lstStyle/>
        <a:p>
          <a:endParaRPr lang="en-US"/>
        </a:p>
      </dgm:t>
    </dgm:pt>
    <dgm:pt modelId="{F623A144-4712-408A-BB1C-1CC07F1D2738}" type="sibTrans" cxnId="{569D44F9-9690-4AA5-9B0A-71157EF686C3}">
      <dgm:prSet/>
      <dgm:spPr/>
      <dgm:t>
        <a:bodyPr/>
        <a:lstStyle/>
        <a:p>
          <a:endParaRPr lang="en-US"/>
        </a:p>
      </dgm:t>
    </dgm:pt>
    <dgm:pt modelId="{FF14C5D6-313B-4A2B-944B-632B4350FBE7}">
      <dgm:prSet/>
      <dgm:spPr/>
      <dgm:t>
        <a:bodyPr/>
        <a:lstStyle/>
        <a:p>
          <a:r>
            <a:rPr lang="en-US" b="1" kern="1200">
              <a:latin typeface="Times New Roman" panose="02020603050405020304" pitchFamily="18" charset="0"/>
              <a:ea typeface="+mn-ea"/>
              <a:cs typeface="Times New Roman" panose="02020603050405020304" pitchFamily="18" charset="0"/>
            </a:rPr>
            <a:t>Modelling</a:t>
          </a:r>
        </a:p>
      </dgm:t>
    </dgm:pt>
    <dgm:pt modelId="{392955F7-81E1-401B-8D3C-F6E7CDDAA816}" type="parTrans" cxnId="{9FAC11F3-AF16-4BAD-877C-CEB01915F48A}">
      <dgm:prSet/>
      <dgm:spPr/>
      <dgm:t>
        <a:bodyPr/>
        <a:lstStyle/>
        <a:p>
          <a:endParaRPr lang="en-US"/>
        </a:p>
      </dgm:t>
    </dgm:pt>
    <dgm:pt modelId="{28321C9D-B280-40CC-8367-37AA1451024D}" type="sibTrans" cxnId="{9FAC11F3-AF16-4BAD-877C-CEB01915F48A}">
      <dgm:prSet/>
      <dgm:spPr/>
      <dgm:t>
        <a:bodyPr/>
        <a:lstStyle/>
        <a:p>
          <a:endParaRPr lang="en-US"/>
        </a:p>
      </dgm:t>
    </dgm:pt>
    <dgm:pt modelId="{49F2A0AF-67F4-467B-93F7-963632A8B6F0}">
      <dgm:prSet/>
      <dgm:spPr/>
      <dgm:t>
        <a:bodyPr/>
        <a:lstStyle/>
        <a:p>
          <a:r>
            <a:rPr lang="en-US" kern="1200" dirty="0">
              <a:latin typeface="Times New Roman" panose="02020603050405020304" pitchFamily="18" charset="0"/>
              <a:ea typeface="+mn-ea"/>
              <a:cs typeface="Times New Roman" panose="02020603050405020304" pitchFamily="18" charset="0"/>
            </a:rPr>
            <a:t>Used Xgboost algorithm in python</a:t>
          </a:r>
        </a:p>
      </dgm:t>
    </dgm:pt>
    <dgm:pt modelId="{AF703ADE-61F7-45C1-B84C-44CCA591BD73}" type="parTrans" cxnId="{54A32ADB-EE88-4AD5-9A4D-BC77D9A712B7}">
      <dgm:prSet/>
      <dgm:spPr/>
      <dgm:t>
        <a:bodyPr/>
        <a:lstStyle/>
        <a:p>
          <a:endParaRPr lang="en-US"/>
        </a:p>
      </dgm:t>
    </dgm:pt>
    <dgm:pt modelId="{ADCFB8BE-4484-450F-9E28-530C3D4C1B9A}" type="sibTrans" cxnId="{54A32ADB-EE88-4AD5-9A4D-BC77D9A712B7}">
      <dgm:prSet/>
      <dgm:spPr/>
      <dgm:t>
        <a:bodyPr/>
        <a:lstStyle/>
        <a:p>
          <a:endParaRPr lang="en-US"/>
        </a:p>
      </dgm:t>
    </dgm:pt>
    <dgm:pt modelId="{45C1B51E-E803-4FD4-B56C-98F248860395}" type="pres">
      <dgm:prSet presAssocID="{D716A28A-BBF6-4C2E-8AB4-E000BEB268BF}" presName="Name0" presStyleCnt="0">
        <dgm:presLayoutVars>
          <dgm:dir/>
          <dgm:animLvl val="lvl"/>
          <dgm:resizeHandles val="exact"/>
        </dgm:presLayoutVars>
      </dgm:prSet>
      <dgm:spPr/>
    </dgm:pt>
    <dgm:pt modelId="{545A6A35-494E-4079-9B21-BFC49396A7D1}" type="pres">
      <dgm:prSet presAssocID="{FF14C5D6-313B-4A2B-944B-632B4350FBE7}" presName="boxAndChildren" presStyleCnt="0"/>
      <dgm:spPr/>
    </dgm:pt>
    <dgm:pt modelId="{7E165206-72E6-4290-B636-77BD41D6E97A}" type="pres">
      <dgm:prSet presAssocID="{FF14C5D6-313B-4A2B-944B-632B4350FBE7}" presName="parentTextBox" presStyleLbl="node1" presStyleIdx="0" presStyleCnt="5"/>
      <dgm:spPr/>
    </dgm:pt>
    <dgm:pt modelId="{A3E4E675-8A5F-401E-89D7-1BCC59016821}" type="pres">
      <dgm:prSet presAssocID="{FF14C5D6-313B-4A2B-944B-632B4350FBE7}" presName="entireBox" presStyleLbl="node1" presStyleIdx="0" presStyleCnt="5"/>
      <dgm:spPr/>
    </dgm:pt>
    <dgm:pt modelId="{64C56CFC-7044-470A-8668-76234AA98E44}" type="pres">
      <dgm:prSet presAssocID="{FF14C5D6-313B-4A2B-944B-632B4350FBE7}" presName="descendantBox" presStyleCnt="0"/>
      <dgm:spPr/>
    </dgm:pt>
    <dgm:pt modelId="{B4E2F660-FDF4-4AE1-A7BB-1C170CE26B09}" type="pres">
      <dgm:prSet presAssocID="{49F2A0AF-67F4-467B-93F7-963632A8B6F0}" presName="childTextBox" presStyleLbl="fgAccFollowNode1" presStyleIdx="0" presStyleCnt="5">
        <dgm:presLayoutVars>
          <dgm:bulletEnabled val="1"/>
        </dgm:presLayoutVars>
      </dgm:prSet>
      <dgm:spPr/>
    </dgm:pt>
    <dgm:pt modelId="{0CDF7B27-ADBE-4BE9-8052-4FBD8A2E40CE}" type="pres">
      <dgm:prSet presAssocID="{9658665F-C199-4E08-BA07-686862C6E153}" presName="sp" presStyleCnt="0"/>
      <dgm:spPr/>
    </dgm:pt>
    <dgm:pt modelId="{F711785A-B999-4E4D-B1B7-9E28A3B17F64}" type="pres">
      <dgm:prSet presAssocID="{5ADB02EA-9DB3-4518-9E11-EBC34B04100B}" presName="arrowAndChildren" presStyleCnt="0"/>
      <dgm:spPr/>
    </dgm:pt>
    <dgm:pt modelId="{8A012235-8EB8-4DB6-81EC-FA7853698486}" type="pres">
      <dgm:prSet presAssocID="{5ADB02EA-9DB3-4518-9E11-EBC34B04100B}" presName="parentTextArrow" presStyleLbl="node1" presStyleIdx="0" presStyleCnt="5"/>
      <dgm:spPr/>
    </dgm:pt>
    <dgm:pt modelId="{D5F637F4-3535-4400-B354-847EB976BC65}" type="pres">
      <dgm:prSet presAssocID="{5ADB02EA-9DB3-4518-9E11-EBC34B04100B}" presName="arrow" presStyleLbl="node1" presStyleIdx="1" presStyleCnt="5"/>
      <dgm:spPr/>
    </dgm:pt>
    <dgm:pt modelId="{2D1E4E88-C2E3-4BD1-A60D-3FBA5DEDFB54}" type="pres">
      <dgm:prSet presAssocID="{5ADB02EA-9DB3-4518-9E11-EBC34B04100B}" presName="descendantArrow" presStyleCnt="0"/>
      <dgm:spPr/>
    </dgm:pt>
    <dgm:pt modelId="{FF4EBB87-7857-4BB7-B249-5091FE9824CD}" type="pres">
      <dgm:prSet presAssocID="{6D28355B-1819-4D6B-81ED-F70E858CC628}" presName="childTextArrow" presStyleLbl="fgAccFollowNode1" presStyleIdx="1" presStyleCnt="5">
        <dgm:presLayoutVars>
          <dgm:bulletEnabled val="1"/>
        </dgm:presLayoutVars>
      </dgm:prSet>
      <dgm:spPr/>
    </dgm:pt>
    <dgm:pt modelId="{CF28F0DC-959E-4F94-BF3E-7E999105FDE8}" type="pres">
      <dgm:prSet presAssocID="{B04B4187-EFCE-4322-9F18-45F1E84803F4}" presName="sp" presStyleCnt="0"/>
      <dgm:spPr/>
    </dgm:pt>
    <dgm:pt modelId="{AFD099B8-48E0-460A-836F-34DD8ED434E3}" type="pres">
      <dgm:prSet presAssocID="{8BFC7E85-08D8-4983-B932-C1F9456333A7}" presName="arrowAndChildren" presStyleCnt="0"/>
      <dgm:spPr/>
    </dgm:pt>
    <dgm:pt modelId="{BEB62550-575D-416B-9657-07F40C9FFD73}" type="pres">
      <dgm:prSet presAssocID="{8BFC7E85-08D8-4983-B932-C1F9456333A7}" presName="parentTextArrow" presStyleLbl="node1" presStyleIdx="1" presStyleCnt="5"/>
      <dgm:spPr/>
    </dgm:pt>
    <dgm:pt modelId="{68B9AAB9-11AC-4642-B4CB-3E6F1867B44C}" type="pres">
      <dgm:prSet presAssocID="{8BFC7E85-08D8-4983-B932-C1F9456333A7}" presName="arrow" presStyleLbl="node1" presStyleIdx="2" presStyleCnt="5"/>
      <dgm:spPr/>
    </dgm:pt>
    <dgm:pt modelId="{57CC808F-4D0A-4D90-BFB5-2A44DE7CA906}" type="pres">
      <dgm:prSet presAssocID="{8BFC7E85-08D8-4983-B932-C1F9456333A7}" presName="descendantArrow" presStyleCnt="0"/>
      <dgm:spPr/>
    </dgm:pt>
    <dgm:pt modelId="{BFFD7619-FB03-4218-9579-2E7229CA0879}" type="pres">
      <dgm:prSet presAssocID="{119FFFF2-BC0D-42E6-9223-4A9577B71B94}" presName="childTextArrow" presStyleLbl="fgAccFollowNode1" presStyleIdx="2" presStyleCnt="5">
        <dgm:presLayoutVars>
          <dgm:bulletEnabled val="1"/>
        </dgm:presLayoutVars>
      </dgm:prSet>
      <dgm:spPr/>
    </dgm:pt>
    <dgm:pt modelId="{76856DC3-A1DC-4324-AF1D-4C3A4AB2B10B}" type="pres">
      <dgm:prSet presAssocID="{6603234E-019A-4BB0-9695-2079912EC7EE}" presName="sp" presStyleCnt="0"/>
      <dgm:spPr/>
    </dgm:pt>
    <dgm:pt modelId="{8B5FB8BE-4F89-4C36-9026-79C182B3CC64}" type="pres">
      <dgm:prSet presAssocID="{9E68C212-4545-446B-A8BE-C3C76FCF2CE5}" presName="arrowAndChildren" presStyleCnt="0"/>
      <dgm:spPr/>
    </dgm:pt>
    <dgm:pt modelId="{483DB61E-0AB2-4AF6-A693-B4326EA88B84}" type="pres">
      <dgm:prSet presAssocID="{9E68C212-4545-446B-A8BE-C3C76FCF2CE5}" presName="parentTextArrow" presStyleLbl="node1" presStyleIdx="2" presStyleCnt="5"/>
      <dgm:spPr/>
    </dgm:pt>
    <dgm:pt modelId="{D5C68101-8828-447B-818E-27F5E53A0BB7}" type="pres">
      <dgm:prSet presAssocID="{9E68C212-4545-446B-A8BE-C3C76FCF2CE5}" presName="arrow" presStyleLbl="node1" presStyleIdx="3" presStyleCnt="5"/>
      <dgm:spPr/>
    </dgm:pt>
    <dgm:pt modelId="{6A148B62-A1E4-4CF9-88C7-1F4E66BBBB81}" type="pres">
      <dgm:prSet presAssocID="{9E68C212-4545-446B-A8BE-C3C76FCF2CE5}" presName="descendantArrow" presStyleCnt="0"/>
      <dgm:spPr/>
    </dgm:pt>
    <dgm:pt modelId="{4E0C3604-AEB4-4F66-A7AC-2C9ED54054AF}" type="pres">
      <dgm:prSet presAssocID="{D4EAF4C9-879C-4E20-9CDB-D64F97A9F989}" presName="childTextArrow" presStyleLbl="fgAccFollowNode1" presStyleIdx="3" presStyleCnt="5">
        <dgm:presLayoutVars>
          <dgm:bulletEnabled val="1"/>
        </dgm:presLayoutVars>
      </dgm:prSet>
      <dgm:spPr/>
    </dgm:pt>
    <dgm:pt modelId="{AF316902-22D1-41CA-ABCF-52DCEB8A7100}" type="pres">
      <dgm:prSet presAssocID="{9A20D241-3F96-4222-922E-2B2B2AE1600E}" presName="sp" presStyleCnt="0"/>
      <dgm:spPr/>
    </dgm:pt>
    <dgm:pt modelId="{0314E19B-E1AC-4C11-BE2A-F437DFDFA6ED}" type="pres">
      <dgm:prSet presAssocID="{3B489C90-FCF1-48A6-84B2-2C8336D8FEAA}" presName="arrowAndChildren" presStyleCnt="0"/>
      <dgm:spPr/>
    </dgm:pt>
    <dgm:pt modelId="{62F1A87B-C0B5-4C1B-A11D-EA975B1B32B8}" type="pres">
      <dgm:prSet presAssocID="{3B489C90-FCF1-48A6-84B2-2C8336D8FEAA}" presName="parentTextArrow" presStyleLbl="node1" presStyleIdx="3" presStyleCnt="5"/>
      <dgm:spPr/>
    </dgm:pt>
    <dgm:pt modelId="{4D331871-AC93-4052-A7F3-051D27A7CDF2}" type="pres">
      <dgm:prSet presAssocID="{3B489C90-FCF1-48A6-84B2-2C8336D8FEAA}" presName="arrow" presStyleLbl="node1" presStyleIdx="4" presStyleCnt="5"/>
      <dgm:spPr/>
    </dgm:pt>
    <dgm:pt modelId="{A679A0BD-5C46-452B-BC48-A9589CFCA6DE}" type="pres">
      <dgm:prSet presAssocID="{3B489C90-FCF1-48A6-84B2-2C8336D8FEAA}" presName="descendantArrow" presStyleCnt="0"/>
      <dgm:spPr/>
    </dgm:pt>
    <dgm:pt modelId="{2EFBD441-018D-44B7-93AE-27A04B1C1E5F}" type="pres">
      <dgm:prSet presAssocID="{0E76523E-F5E3-4ED5-B88C-BA2BE25B98DF}" presName="childTextArrow" presStyleLbl="fgAccFollowNode1" presStyleIdx="4" presStyleCnt="5">
        <dgm:presLayoutVars>
          <dgm:bulletEnabled val="1"/>
        </dgm:presLayoutVars>
      </dgm:prSet>
      <dgm:spPr/>
    </dgm:pt>
  </dgm:ptLst>
  <dgm:cxnLst>
    <dgm:cxn modelId="{05CD0F03-12F5-494E-9111-B779D951E354}" srcId="{D716A28A-BBF6-4C2E-8AB4-E000BEB268BF}" destId="{9E68C212-4545-446B-A8BE-C3C76FCF2CE5}" srcOrd="1" destOrd="0" parTransId="{44936156-F9D8-4D65-84FB-4B7000401ECB}" sibTransId="{6603234E-019A-4BB0-9695-2079912EC7EE}"/>
    <dgm:cxn modelId="{6BA29D0B-0C23-4EDB-A60E-DFFECC3B6787}" type="presOf" srcId="{9E68C212-4545-446B-A8BE-C3C76FCF2CE5}" destId="{D5C68101-8828-447B-818E-27F5E53A0BB7}" srcOrd="1" destOrd="0" presId="urn:microsoft.com/office/officeart/2005/8/layout/process4"/>
    <dgm:cxn modelId="{6CD14D11-33AC-43B1-8439-19E81F038A51}" type="presOf" srcId="{FF14C5D6-313B-4A2B-944B-632B4350FBE7}" destId="{A3E4E675-8A5F-401E-89D7-1BCC59016821}" srcOrd="1" destOrd="0" presId="urn:microsoft.com/office/officeart/2005/8/layout/process4"/>
    <dgm:cxn modelId="{BD88641A-23A7-4714-B121-EA83B93DE7B7}" type="presOf" srcId="{D716A28A-BBF6-4C2E-8AB4-E000BEB268BF}" destId="{45C1B51E-E803-4FD4-B56C-98F248860395}" srcOrd="0" destOrd="0" presId="urn:microsoft.com/office/officeart/2005/8/layout/process4"/>
    <dgm:cxn modelId="{F3CA4A1D-0B5F-4548-8392-C2599439F797}" srcId="{D716A28A-BBF6-4C2E-8AB4-E000BEB268BF}" destId="{8BFC7E85-08D8-4983-B932-C1F9456333A7}" srcOrd="2" destOrd="0" parTransId="{F2FCA6D8-19EE-4FDB-AAEF-D3F1925A2D20}" sibTransId="{B04B4187-EFCE-4322-9F18-45F1E84803F4}"/>
    <dgm:cxn modelId="{2239893A-824D-4983-9584-E28F2C36A300}" type="presOf" srcId="{0E76523E-F5E3-4ED5-B88C-BA2BE25B98DF}" destId="{2EFBD441-018D-44B7-93AE-27A04B1C1E5F}" srcOrd="0" destOrd="0" presId="urn:microsoft.com/office/officeart/2005/8/layout/process4"/>
    <dgm:cxn modelId="{1D390C69-F656-4A74-82FD-CA9357FBAC60}" type="presOf" srcId="{FF14C5D6-313B-4A2B-944B-632B4350FBE7}" destId="{7E165206-72E6-4290-B636-77BD41D6E97A}" srcOrd="0" destOrd="0" presId="urn:microsoft.com/office/officeart/2005/8/layout/process4"/>
    <dgm:cxn modelId="{6690564A-454C-4E61-BE4E-F05FF854BF1B}" srcId="{3B489C90-FCF1-48A6-84B2-2C8336D8FEAA}" destId="{0E76523E-F5E3-4ED5-B88C-BA2BE25B98DF}" srcOrd="0" destOrd="0" parTransId="{402AEAFB-8038-419D-AC01-AA5B6629AB4B}" sibTransId="{286A3116-05DD-47E3-A99D-656CF0B8397C}"/>
    <dgm:cxn modelId="{8FA1866E-D614-43C8-BD09-2FCEE7C5B5E3}" type="presOf" srcId="{119FFFF2-BC0D-42E6-9223-4A9577B71B94}" destId="{BFFD7619-FB03-4218-9579-2E7229CA0879}" srcOrd="0" destOrd="0" presId="urn:microsoft.com/office/officeart/2005/8/layout/process4"/>
    <dgm:cxn modelId="{1A28544F-A76A-4EDA-820B-248C48DF4C45}" type="presOf" srcId="{9E68C212-4545-446B-A8BE-C3C76FCF2CE5}" destId="{483DB61E-0AB2-4AF6-A693-B4326EA88B84}" srcOrd="0" destOrd="0" presId="urn:microsoft.com/office/officeart/2005/8/layout/process4"/>
    <dgm:cxn modelId="{0C40617E-0B7B-46D2-85B2-86F695097CA0}" srcId="{D716A28A-BBF6-4C2E-8AB4-E000BEB268BF}" destId="{3B489C90-FCF1-48A6-84B2-2C8336D8FEAA}" srcOrd="0" destOrd="0" parTransId="{1F747AA0-55E5-467A-8C4F-43D4ABE6AD7D}" sibTransId="{9A20D241-3F96-4222-922E-2B2B2AE1600E}"/>
    <dgm:cxn modelId="{5ACE4D83-0ED7-412D-B54F-1FF45BC02175}" type="presOf" srcId="{6D28355B-1819-4D6B-81ED-F70E858CC628}" destId="{FF4EBB87-7857-4BB7-B249-5091FE9824CD}" srcOrd="0" destOrd="0" presId="urn:microsoft.com/office/officeart/2005/8/layout/process4"/>
    <dgm:cxn modelId="{62E75498-6E65-471D-A317-B3EA8FC80125}" type="presOf" srcId="{5ADB02EA-9DB3-4518-9E11-EBC34B04100B}" destId="{8A012235-8EB8-4DB6-81EC-FA7853698486}" srcOrd="0" destOrd="0" presId="urn:microsoft.com/office/officeart/2005/8/layout/process4"/>
    <dgm:cxn modelId="{1966C5A5-413D-4CCD-9993-C5E4335B1027}" type="presOf" srcId="{3B489C90-FCF1-48A6-84B2-2C8336D8FEAA}" destId="{62F1A87B-C0B5-4C1B-A11D-EA975B1B32B8}" srcOrd="0" destOrd="0" presId="urn:microsoft.com/office/officeart/2005/8/layout/process4"/>
    <dgm:cxn modelId="{F5EDB8A7-9AB3-4955-BB86-C41A118A3107}" type="presOf" srcId="{D4EAF4C9-879C-4E20-9CDB-D64F97A9F989}" destId="{4E0C3604-AEB4-4F66-A7AC-2C9ED54054AF}" srcOrd="0" destOrd="0" presId="urn:microsoft.com/office/officeart/2005/8/layout/process4"/>
    <dgm:cxn modelId="{5DF229B0-61A7-4D1A-893F-B0EA673303AE}" type="presOf" srcId="{49F2A0AF-67F4-467B-93F7-963632A8B6F0}" destId="{B4E2F660-FDF4-4AE1-A7BB-1C170CE26B09}" srcOrd="0" destOrd="0" presId="urn:microsoft.com/office/officeart/2005/8/layout/process4"/>
    <dgm:cxn modelId="{3D381DB3-20E2-4010-A069-7C7EA507C1A9}" srcId="{8BFC7E85-08D8-4983-B932-C1F9456333A7}" destId="{119FFFF2-BC0D-42E6-9223-4A9577B71B94}" srcOrd="0" destOrd="0" parTransId="{76314523-AFDF-4127-9B73-BE08BDE532DA}" sibTransId="{B499EB28-94BD-48BE-89CC-2C47A386B48E}"/>
    <dgm:cxn modelId="{963E25B8-3D33-4D30-96A5-7B22E8ABDBA6}" type="presOf" srcId="{8BFC7E85-08D8-4983-B932-C1F9456333A7}" destId="{BEB62550-575D-416B-9657-07F40C9FFD73}" srcOrd="0" destOrd="0" presId="urn:microsoft.com/office/officeart/2005/8/layout/process4"/>
    <dgm:cxn modelId="{556A94CB-0CA3-4C75-89CC-09160778425E}" srcId="{D716A28A-BBF6-4C2E-8AB4-E000BEB268BF}" destId="{5ADB02EA-9DB3-4518-9E11-EBC34B04100B}" srcOrd="3" destOrd="0" parTransId="{5D4D2359-C2CE-43DD-AD74-2A30C975E6FC}" sibTransId="{9658665F-C199-4E08-BA07-686862C6E153}"/>
    <dgm:cxn modelId="{54A32ADB-EE88-4AD5-9A4D-BC77D9A712B7}" srcId="{FF14C5D6-313B-4A2B-944B-632B4350FBE7}" destId="{49F2A0AF-67F4-467B-93F7-963632A8B6F0}" srcOrd="0" destOrd="0" parTransId="{AF703ADE-61F7-45C1-B84C-44CCA591BD73}" sibTransId="{ADCFB8BE-4484-450F-9E28-530C3D4C1B9A}"/>
    <dgm:cxn modelId="{519A05E4-731E-41AC-A424-FDB3D39A533B}" type="presOf" srcId="{3B489C90-FCF1-48A6-84B2-2C8336D8FEAA}" destId="{4D331871-AC93-4052-A7F3-051D27A7CDF2}" srcOrd="1" destOrd="0" presId="urn:microsoft.com/office/officeart/2005/8/layout/process4"/>
    <dgm:cxn modelId="{52DB30E4-DC60-48B2-868C-7F595D19AF4C}" type="presOf" srcId="{8BFC7E85-08D8-4983-B932-C1F9456333A7}" destId="{68B9AAB9-11AC-4642-B4CB-3E6F1867B44C}" srcOrd="1" destOrd="0" presId="urn:microsoft.com/office/officeart/2005/8/layout/process4"/>
    <dgm:cxn modelId="{DE118EEE-D83E-40C5-B1EE-21E600757B9B}" srcId="{9E68C212-4545-446B-A8BE-C3C76FCF2CE5}" destId="{D4EAF4C9-879C-4E20-9CDB-D64F97A9F989}" srcOrd="0" destOrd="0" parTransId="{7B61C89E-044D-41B2-9065-A421785B8F2D}" sibTransId="{27C9C912-79A0-46F1-B050-03C459683858}"/>
    <dgm:cxn modelId="{9FAC11F3-AF16-4BAD-877C-CEB01915F48A}" srcId="{D716A28A-BBF6-4C2E-8AB4-E000BEB268BF}" destId="{FF14C5D6-313B-4A2B-944B-632B4350FBE7}" srcOrd="4" destOrd="0" parTransId="{392955F7-81E1-401B-8D3C-F6E7CDDAA816}" sibTransId="{28321C9D-B280-40CC-8367-37AA1451024D}"/>
    <dgm:cxn modelId="{569D44F9-9690-4AA5-9B0A-71157EF686C3}" srcId="{5ADB02EA-9DB3-4518-9E11-EBC34B04100B}" destId="{6D28355B-1819-4D6B-81ED-F70E858CC628}" srcOrd="0" destOrd="0" parTransId="{7A451BE5-DE02-4D8E-B759-1779CF3F469B}" sibTransId="{F623A144-4712-408A-BB1C-1CC07F1D2738}"/>
    <dgm:cxn modelId="{3AAF70FF-5EE0-4DE5-9F3B-1154AB432B10}" type="presOf" srcId="{5ADB02EA-9DB3-4518-9E11-EBC34B04100B}" destId="{D5F637F4-3535-4400-B354-847EB976BC65}" srcOrd="1" destOrd="0" presId="urn:microsoft.com/office/officeart/2005/8/layout/process4"/>
    <dgm:cxn modelId="{14C5FC61-5115-43EE-8841-CB4AF50C7E06}" type="presParOf" srcId="{45C1B51E-E803-4FD4-B56C-98F248860395}" destId="{545A6A35-494E-4079-9B21-BFC49396A7D1}" srcOrd="0" destOrd="0" presId="urn:microsoft.com/office/officeart/2005/8/layout/process4"/>
    <dgm:cxn modelId="{48F79F9C-E7FC-445D-B1A7-B22AC4A799FD}" type="presParOf" srcId="{545A6A35-494E-4079-9B21-BFC49396A7D1}" destId="{7E165206-72E6-4290-B636-77BD41D6E97A}" srcOrd="0" destOrd="0" presId="urn:microsoft.com/office/officeart/2005/8/layout/process4"/>
    <dgm:cxn modelId="{34CF7788-7C81-4297-BF1D-D7C087B3D555}" type="presParOf" srcId="{545A6A35-494E-4079-9B21-BFC49396A7D1}" destId="{A3E4E675-8A5F-401E-89D7-1BCC59016821}" srcOrd="1" destOrd="0" presId="urn:microsoft.com/office/officeart/2005/8/layout/process4"/>
    <dgm:cxn modelId="{3C552C24-2BBC-47FE-A329-2EDC04090214}" type="presParOf" srcId="{545A6A35-494E-4079-9B21-BFC49396A7D1}" destId="{64C56CFC-7044-470A-8668-76234AA98E44}" srcOrd="2" destOrd="0" presId="urn:microsoft.com/office/officeart/2005/8/layout/process4"/>
    <dgm:cxn modelId="{BA78432B-A719-4953-9C46-857713DC11D3}" type="presParOf" srcId="{64C56CFC-7044-470A-8668-76234AA98E44}" destId="{B4E2F660-FDF4-4AE1-A7BB-1C170CE26B09}" srcOrd="0" destOrd="0" presId="urn:microsoft.com/office/officeart/2005/8/layout/process4"/>
    <dgm:cxn modelId="{1BD1B017-5387-41B0-A859-B76A5A7D735F}" type="presParOf" srcId="{45C1B51E-E803-4FD4-B56C-98F248860395}" destId="{0CDF7B27-ADBE-4BE9-8052-4FBD8A2E40CE}" srcOrd="1" destOrd="0" presId="urn:microsoft.com/office/officeart/2005/8/layout/process4"/>
    <dgm:cxn modelId="{B4A621AF-F4CA-4AA5-BD5C-F973090025A8}" type="presParOf" srcId="{45C1B51E-E803-4FD4-B56C-98F248860395}" destId="{F711785A-B999-4E4D-B1B7-9E28A3B17F64}" srcOrd="2" destOrd="0" presId="urn:microsoft.com/office/officeart/2005/8/layout/process4"/>
    <dgm:cxn modelId="{47B6EF0E-5F8A-44B5-9FF8-715A5510C87E}" type="presParOf" srcId="{F711785A-B999-4E4D-B1B7-9E28A3B17F64}" destId="{8A012235-8EB8-4DB6-81EC-FA7853698486}" srcOrd="0" destOrd="0" presId="urn:microsoft.com/office/officeart/2005/8/layout/process4"/>
    <dgm:cxn modelId="{3094EF63-8798-44AD-A92A-EA8A0259D014}" type="presParOf" srcId="{F711785A-B999-4E4D-B1B7-9E28A3B17F64}" destId="{D5F637F4-3535-4400-B354-847EB976BC65}" srcOrd="1" destOrd="0" presId="urn:microsoft.com/office/officeart/2005/8/layout/process4"/>
    <dgm:cxn modelId="{32BFEDEC-82A1-4FAD-AD70-650BD4857631}" type="presParOf" srcId="{F711785A-B999-4E4D-B1B7-9E28A3B17F64}" destId="{2D1E4E88-C2E3-4BD1-A60D-3FBA5DEDFB54}" srcOrd="2" destOrd="0" presId="urn:microsoft.com/office/officeart/2005/8/layout/process4"/>
    <dgm:cxn modelId="{415B9D24-0BA2-4816-994F-976D4AE8703A}" type="presParOf" srcId="{2D1E4E88-C2E3-4BD1-A60D-3FBA5DEDFB54}" destId="{FF4EBB87-7857-4BB7-B249-5091FE9824CD}" srcOrd="0" destOrd="0" presId="urn:microsoft.com/office/officeart/2005/8/layout/process4"/>
    <dgm:cxn modelId="{F40EA389-C28C-4D2D-A678-3DD2FCDE60DE}" type="presParOf" srcId="{45C1B51E-E803-4FD4-B56C-98F248860395}" destId="{CF28F0DC-959E-4F94-BF3E-7E999105FDE8}" srcOrd="3" destOrd="0" presId="urn:microsoft.com/office/officeart/2005/8/layout/process4"/>
    <dgm:cxn modelId="{60D5419B-3A8F-42F0-B29D-B52CDA6BE444}" type="presParOf" srcId="{45C1B51E-E803-4FD4-B56C-98F248860395}" destId="{AFD099B8-48E0-460A-836F-34DD8ED434E3}" srcOrd="4" destOrd="0" presId="urn:microsoft.com/office/officeart/2005/8/layout/process4"/>
    <dgm:cxn modelId="{EA5946BC-03E7-416A-ABA8-21387E95E95F}" type="presParOf" srcId="{AFD099B8-48E0-460A-836F-34DD8ED434E3}" destId="{BEB62550-575D-416B-9657-07F40C9FFD73}" srcOrd="0" destOrd="0" presId="urn:microsoft.com/office/officeart/2005/8/layout/process4"/>
    <dgm:cxn modelId="{348A68F9-0DA9-4DA9-8CB2-1B83F6DB454C}" type="presParOf" srcId="{AFD099B8-48E0-460A-836F-34DD8ED434E3}" destId="{68B9AAB9-11AC-4642-B4CB-3E6F1867B44C}" srcOrd="1" destOrd="0" presId="urn:microsoft.com/office/officeart/2005/8/layout/process4"/>
    <dgm:cxn modelId="{4A7094D5-80A3-464E-BF63-5C6A0D12C09A}" type="presParOf" srcId="{AFD099B8-48E0-460A-836F-34DD8ED434E3}" destId="{57CC808F-4D0A-4D90-BFB5-2A44DE7CA906}" srcOrd="2" destOrd="0" presId="urn:microsoft.com/office/officeart/2005/8/layout/process4"/>
    <dgm:cxn modelId="{B792FFC1-426C-494F-975C-7981F0422C0A}" type="presParOf" srcId="{57CC808F-4D0A-4D90-BFB5-2A44DE7CA906}" destId="{BFFD7619-FB03-4218-9579-2E7229CA0879}" srcOrd="0" destOrd="0" presId="urn:microsoft.com/office/officeart/2005/8/layout/process4"/>
    <dgm:cxn modelId="{CD98FB9D-61CC-4B89-80AF-218815DAB98B}" type="presParOf" srcId="{45C1B51E-E803-4FD4-B56C-98F248860395}" destId="{76856DC3-A1DC-4324-AF1D-4C3A4AB2B10B}" srcOrd="5" destOrd="0" presId="urn:microsoft.com/office/officeart/2005/8/layout/process4"/>
    <dgm:cxn modelId="{C74AE436-2802-4F0F-BB12-FB9F3C3F55F8}" type="presParOf" srcId="{45C1B51E-E803-4FD4-B56C-98F248860395}" destId="{8B5FB8BE-4F89-4C36-9026-79C182B3CC64}" srcOrd="6" destOrd="0" presId="urn:microsoft.com/office/officeart/2005/8/layout/process4"/>
    <dgm:cxn modelId="{150CDCB3-5064-444B-B181-9279F61C4E19}" type="presParOf" srcId="{8B5FB8BE-4F89-4C36-9026-79C182B3CC64}" destId="{483DB61E-0AB2-4AF6-A693-B4326EA88B84}" srcOrd="0" destOrd="0" presId="urn:microsoft.com/office/officeart/2005/8/layout/process4"/>
    <dgm:cxn modelId="{7759C79C-0ABA-4832-A58A-CC5D101EF486}" type="presParOf" srcId="{8B5FB8BE-4F89-4C36-9026-79C182B3CC64}" destId="{D5C68101-8828-447B-818E-27F5E53A0BB7}" srcOrd="1" destOrd="0" presId="urn:microsoft.com/office/officeart/2005/8/layout/process4"/>
    <dgm:cxn modelId="{62CDF269-3217-4637-BE50-90F1F855CF86}" type="presParOf" srcId="{8B5FB8BE-4F89-4C36-9026-79C182B3CC64}" destId="{6A148B62-A1E4-4CF9-88C7-1F4E66BBBB81}" srcOrd="2" destOrd="0" presId="urn:microsoft.com/office/officeart/2005/8/layout/process4"/>
    <dgm:cxn modelId="{8E2B7E53-96F2-4301-B82E-968479ACE947}" type="presParOf" srcId="{6A148B62-A1E4-4CF9-88C7-1F4E66BBBB81}" destId="{4E0C3604-AEB4-4F66-A7AC-2C9ED54054AF}" srcOrd="0" destOrd="0" presId="urn:microsoft.com/office/officeart/2005/8/layout/process4"/>
    <dgm:cxn modelId="{CF3D290A-B86D-4B77-9605-C5B65A794BA6}" type="presParOf" srcId="{45C1B51E-E803-4FD4-B56C-98F248860395}" destId="{AF316902-22D1-41CA-ABCF-52DCEB8A7100}" srcOrd="7" destOrd="0" presId="urn:microsoft.com/office/officeart/2005/8/layout/process4"/>
    <dgm:cxn modelId="{85DCB8AE-9381-4D85-B030-3F01141E3FB3}" type="presParOf" srcId="{45C1B51E-E803-4FD4-B56C-98F248860395}" destId="{0314E19B-E1AC-4C11-BE2A-F437DFDFA6ED}" srcOrd="8" destOrd="0" presId="urn:microsoft.com/office/officeart/2005/8/layout/process4"/>
    <dgm:cxn modelId="{B7AC476E-E305-4C8B-8A82-772ABD82F471}" type="presParOf" srcId="{0314E19B-E1AC-4C11-BE2A-F437DFDFA6ED}" destId="{62F1A87B-C0B5-4C1B-A11D-EA975B1B32B8}" srcOrd="0" destOrd="0" presId="urn:microsoft.com/office/officeart/2005/8/layout/process4"/>
    <dgm:cxn modelId="{D1F3499A-D8E6-4466-9898-1D43AB3868BB}" type="presParOf" srcId="{0314E19B-E1AC-4C11-BE2A-F437DFDFA6ED}" destId="{4D331871-AC93-4052-A7F3-051D27A7CDF2}" srcOrd="1" destOrd="0" presId="urn:microsoft.com/office/officeart/2005/8/layout/process4"/>
    <dgm:cxn modelId="{453EAD2B-BC88-4E78-A0E6-5749F94C3721}" type="presParOf" srcId="{0314E19B-E1AC-4C11-BE2A-F437DFDFA6ED}" destId="{A679A0BD-5C46-452B-BC48-A9589CFCA6DE}" srcOrd="2" destOrd="0" presId="urn:microsoft.com/office/officeart/2005/8/layout/process4"/>
    <dgm:cxn modelId="{4CBF5475-FB0B-48E6-90D5-61BD95348BC6}" type="presParOf" srcId="{A679A0BD-5C46-452B-BC48-A9589CFCA6DE}" destId="{2EFBD441-018D-44B7-93AE-27A04B1C1E5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DF6FB5-4BF0-424D-AD5E-78886F4FEE5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3E6C2AB2-C5EF-4A53-BD19-E4692F86E827}">
      <dgm:prSet/>
      <dgm:spPr/>
      <dgm:t>
        <a:bodyPr/>
        <a:lstStyle/>
        <a:p>
          <a:r>
            <a:rPr lang="en-US" b="1" dirty="0">
              <a:latin typeface="Times New Roman" panose="02020603050405020304" pitchFamily="18" charset="0"/>
              <a:cs typeface="Times New Roman" panose="02020603050405020304" pitchFamily="18" charset="0"/>
            </a:rPr>
            <a:t>Dataset:</a:t>
          </a:r>
          <a:endParaRPr lang="en-US" dirty="0">
            <a:latin typeface="Times New Roman" panose="02020603050405020304" pitchFamily="18" charset="0"/>
            <a:cs typeface="Times New Roman" panose="02020603050405020304" pitchFamily="18" charset="0"/>
          </a:endParaRPr>
        </a:p>
      </dgm:t>
    </dgm:pt>
    <dgm:pt modelId="{8CE3982B-8EF1-429E-B2D4-C15BFE6F5D64}" type="parTrans" cxnId="{8F39A920-A8D3-49D1-BD3B-6D9D73E7B0B2}">
      <dgm:prSet/>
      <dgm:spPr/>
      <dgm:t>
        <a:bodyPr/>
        <a:lstStyle/>
        <a:p>
          <a:endParaRPr lang="en-US"/>
        </a:p>
      </dgm:t>
    </dgm:pt>
    <dgm:pt modelId="{01586842-30FF-423C-9824-C567C5104753}" type="sibTrans" cxnId="{8F39A920-A8D3-49D1-BD3B-6D9D73E7B0B2}">
      <dgm:prSet/>
      <dgm:spPr/>
      <dgm:t>
        <a:bodyPr/>
        <a:lstStyle/>
        <a:p>
          <a:endParaRPr lang="en-US"/>
        </a:p>
      </dgm:t>
    </dgm:pt>
    <dgm:pt modelId="{1E80F58D-E1A4-4112-A641-8035DE1649CA}">
      <dgm:prSet/>
      <dgm:spPr/>
      <dgm:t>
        <a:bodyPr/>
        <a:lstStyle/>
        <a:p>
          <a:r>
            <a:rPr lang="en-US" dirty="0">
              <a:latin typeface="Times New Roman" panose="02020603050405020304" pitchFamily="18" charset="0"/>
              <a:cs typeface="Times New Roman" panose="02020603050405020304" pitchFamily="18" charset="0"/>
            </a:rPr>
            <a:t>H1B Dataset</a:t>
          </a:r>
        </a:p>
      </dgm:t>
    </dgm:pt>
    <dgm:pt modelId="{C85AB644-DD9A-4EA9-8702-4235A48CAC1E}" type="parTrans" cxnId="{6B016BBD-D5F9-4379-B5AC-75A0BE46A2F9}">
      <dgm:prSet/>
      <dgm:spPr/>
      <dgm:t>
        <a:bodyPr/>
        <a:lstStyle/>
        <a:p>
          <a:endParaRPr lang="en-US"/>
        </a:p>
      </dgm:t>
    </dgm:pt>
    <dgm:pt modelId="{69817B22-E95D-45BC-91B5-8E561425D4E6}" type="sibTrans" cxnId="{6B016BBD-D5F9-4379-B5AC-75A0BE46A2F9}">
      <dgm:prSet/>
      <dgm:spPr/>
      <dgm:t>
        <a:bodyPr/>
        <a:lstStyle/>
        <a:p>
          <a:endParaRPr lang="en-US"/>
        </a:p>
      </dgm:t>
    </dgm:pt>
    <dgm:pt modelId="{AC2D90E4-2988-4EAE-BB46-A71674603C45}">
      <dgm:prSet custT="1"/>
      <dgm:spPr/>
      <dgm:t>
        <a:bodyPr/>
        <a:lstStyle/>
        <a:p>
          <a:r>
            <a:rPr lang="en-US" sz="2200" b="1" kern="1200" dirty="0">
              <a:solidFill>
                <a:prstClr val="white"/>
              </a:solidFill>
              <a:latin typeface="Times New Roman" panose="02020603050405020304" pitchFamily="18" charset="0"/>
              <a:ea typeface="+mn-ea"/>
              <a:cs typeface="Times New Roman" panose="02020603050405020304" pitchFamily="18" charset="0"/>
            </a:rPr>
            <a:t>Data Source URL:</a:t>
          </a:r>
          <a:r>
            <a:rPr lang="en-US" sz="2200" b="1" kern="1200" dirty="0"/>
            <a:t>	</a:t>
          </a:r>
          <a:endParaRPr lang="en-US" sz="2200" kern="1200" dirty="0"/>
        </a:p>
      </dgm:t>
    </dgm:pt>
    <dgm:pt modelId="{A28D494B-E9AC-41CA-BC8B-F9881996CFC7}" type="parTrans" cxnId="{0481A74E-9281-4EC5-A6B3-1E448E778B49}">
      <dgm:prSet/>
      <dgm:spPr/>
      <dgm:t>
        <a:bodyPr/>
        <a:lstStyle/>
        <a:p>
          <a:endParaRPr lang="en-US"/>
        </a:p>
      </dgm:t>
    </dgm:pt>
    <dgm:pt modelId="{CA69361C-1BD8-492F-8C0C-2471EA39E084}" type="sibTrans" cxnId="{0481A74E-9281-4EC5-A6B3-1E448E778B49}">
      <dgm:prSet/>
      <dgm:spPr/>
      <dgm:t>
        <a:bodyPr/>
        <a:lstStyle/>
        <a:p>
          <a:endParaRPr lang="en-US"/>
        </a:p>
      </dgm:t>
    </dgm:pt>
    <dgm:pt modelId="{A480A442-A376-4B91-8BD5-5A6C77C18078}">
      <dgm:prSet/>
      <dgm:spPr/>
      <dgm:t>
        <a:bodyPr/>
        <a:lstStyle/>
        <a:p>
          <a:r>
            <a:rPr lang="en-US" dirty="0">
              <a:solidFill>
                <a:schemeClr val="tx1"/>
              </a:solidFill>
              <a:latin typeface="Times New Roman" panose="02020603050405020304" pitchFamily="18" charset="0"/>
              <a:cs typeface="Times New Roman" panose="02020603050405020304" pitchFamily="18" charset="0"/>
              <a:hlinkClick xmlns:r="http://schemas.openxmlformats.org/officeDocument/2006/relationships" r:id="rId1">
                <a:extLst>
                  <a:ext uri="{A12FA001-AC4F-418D-AE19-62706E023703}">
                    <ahyp:hlinkClr xmlns:ahyp="http://schemas.microsoft.com/office/drawing/2018/hyperlinkcolor" val="tx"/>
                  </a:ext>
                </a:extLst>
              </a:hlinkClick>
            </a:rPr>
            <a:t>https://www.kaggle.com/rakeshchintha/oflc-h1b-data</a:t>
          </a:r>
          <a:endParaRPr lang="en-US" dirty="0">
            <a:solidFill>
              <a:schemeClr val="tx1"/>
            </a:solidFill>
            <a:latin typeface="Times New Roman" panose="02020603050405020304" pitchFamily="18" charset="0"/>
            <a:cs typeface="Times New Roman" panose="02020603050405020304" pitchFamily="18" charset="0"/>
          </a:endParaRPr>
        </a:p>
      </dgm:t>
    </dgm:pt>
    <dgm:pt modelId="{E319DA96-FDF6-42F8-BE7B-19D9BBEC35A2}" type="parTrans" cxnId="{C1CEB165-A44A-4FE5-B6DA-FF0CD8E5EBE8}">
      <dgm:prSet/>
      <dgm:spPr/>
      <dgm:t>
        <a:bodyPr/>
        <a:lstStyle/>
        <a:p>
          <a:endParaRPr lang="en-US"/>
        </a:p>
      </dgm:t>
    </dgm:pt>
    <dgm:pt modelId="{E5A67010-8853-4A14-B3BC-A032A0037DA5}" type="sibTrans" cxnId="{C1CEB165-A44A-4FE5-B6DA-FF0CD8E5EBE8}">
      <dgm:prSet/>
      <dgm:spPr/>
      <dgm:t>
        <a:bodyPr/>
        <a:lstStyle/>
        <a:p>
          <a:endParaRPr lang="en-US"/>
        </a:p>
      </dgm:t>
    </dgm:pt>
    <dgm:pt modelId="{AFEE5BF0-B6F6-404D-B516-E814907334B0}">
      <dgm:prSet custT="1"/>
      <dgm:spPr/>
      <dgm:t>
        <a:bodyPr/>
        <a:lstStyle/>
        <a:p>
          <a:r>
            <a:rPr lang="en-US" sz="2200" b="1" kern="1200" dirty="0">
              <a:solidFill>
                <a:prstClr val="white"/>
              </a:solidFill>
              <a:latin typeface="Times New Roman" panose="02020603050405020304" pitchFamily="18" charset="0"/>
              <a:ea typeface="+mn-ea"/>
              <a:cs typeface="Times New Roman" panose="02020603050405020304" pitchFamily="18" charset="0"/>
            </a:rPr>
            <a:t>Data</a:t>
          </a:r>
          <a:r>
            <a:rPr lang="en-US" sz="2200" b="1" kern="1200" dirty="0"/>
            <a:t> Size:</a:t>
          </a:r>
          <a:endParaRPr lang="en-US" sz="2200" kern="1200" dirty="0"/>
        </a:p>
      </dgm:t>
    </dgm:pt>
    <dgm:pt modelId="{139549B9-A712-49EE-8348-0F2F2798AD5C}" type="parTrans" cxnId="{3826627F-1C88-4641-8A77-9C99E7AD59AD}">
      <dgm:prSet/>
      <dgm:spPr/>
      <dgm:t>
        <a:bodyPr/>
        <a:lstStyle/>
        <a:p>
          <a:endParaRPr lang="en-US"/>
        </a:p>
      </dgm:t>
    </dgm:pt>
    <dgm:pt modelId="{59390770-F7DD-4A16-BF01-1AF847435599}" type="sibTrans" cxnId="{3826627F-1C88-4641-8A77-9C99E7AD59AD}">
      <dgm:prSet/>
      <dgm:spPr/>
      <dgm:t>
        <a:bodyPr/>
        <a:lstStyle/>
        <a:p>
          <a:endParaRPr lang="en-US"/>
        </a:p>
      </dgm:t>
    </dgm:pt>
    <dgm:pt modelId="{7FC45653-CD87-4B5F-9CD6-C10F12A7BC20}">
      <dgm:prSet custT="1"/>
      <dgm:spPr/>
      <dgm:t>
        <a:bodyPr/>
        <a:lstStyle/>
        <a:p>
          <a:r>
            <a:rPr lang="en-US"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~4Mrecords*21 Attributes and the size of the dataset is 871</a:t>
          </a:r>
          <a:r>
            <a:rPr lang="en-US" sz="1800" kern="1200" dirty="0">
              <a:latin typeface="Times New Roman" panose="02020603050405020304" pitchFamily="18" charset="0"/>
              <a:cs typeface="Times New Roman" panose="02020603050405020304" pitchFamily="18" charset="0"/>
            </a:rPr>
            <a:t> </a:t>
          </a:r>
          <a:r>
            <a:rPr lang="en-US"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MB</a:t>
          </a:r>
        </a:p>
      </dgm:t>
    </dgm:pt>
    <dgm:pt modelId="{FF09101F-5B14-4483-841F-3BD08B683A79}" type="parTrans" cxnId="{D42EFC26-3373-4349-8E4F-86CCA5E61E31}">
      <dgm:prSet/>
      <dgm:spPr/>
      <dgm:t>
        <a:bodyPr/>
        <a:lstStyle/>
        <a:p>
          <a:endParaRPr lang="en-US"/>
        </a:p>
      </dgm:t>
    </dgm:pt>
    <dgm:pt modelId="{45D1DA3C-1B18-4837-8B12-EF35DB07438B}" type="sibTrans" cxnId="{D42EFC26-3373-4349-8E4F-86CCA5E61E31}">
      <dgm:prSet/>
      <dgm:spPr/>
      <dgm:t>
        <a:bodyPr/>
        <a:lstStyle/>
        <a:p>
          <a:endParaRPr lang="en-US"/>
        </a:p>
      </dgm:t>
    </dgm:pt>
    <dgm:pt modelId="{22F3015A-DC17-4499-842E-98CA62764C2E}">
      <dgm:prSet custT="1"/>
      <dgm:spPr/>
      <dgm:t>
        <a:bodyPr/>
        <a:lstStyle/>
        <a:p>
          <a:r>
            <a:rPr lang="en-US" sz="2200" b="1" kern="1200" dirty="0">
              <a:solidFill>
                <a:prstClr val="white"/>
              </a:solidFill>
              <a:latin typeface="Times New Roman" panose="02020603050405020304" pitchFamily="18" charset="0"/>
              <a:ea typeface="+mn-ea"/>
              <a:cs typeface="Times New Roman" panose="02020603050405020304" pitchFamily="18" charset="0"/>
            </a:rPr>
            <a:t>Data</a:t>
          </a:r>
          <a:r>
            <a:rPr lang="en-US" sz="2200" b="1" kern="1200" dirty="0"/>
            <a:t> File:</a:t>
          </a:r>
          <a:endParaRPr lang="en-US" sz="2200" kern="1200" dirty="0"/>
        </a:p>
      </dgm:t>
    </dgm:pt>
    <dgm:pt modelId="{811C9F07-C609-416A-AC69-61E9FD63BE1D}" type="parTrans" cxnId="{B7EC17EF-75B0-4604-8E9F-2EA20CF54976}">
      <dgm:prSet/>
      <dgm:spPr/>
      <dgm:t>
        <a:bodyPr/>
        <a:lstStyle/>
        <a:p>
          <a:endParaRPr lang="en-US"/>
        </a:p>
      </dgm:t>
    </dgm:pt>
    <dgm:pt modelId="{10029FFA-9B4C-4807-899B-6B8DB3D2D9C4}" type="sibTrans" cxnId="{B7EC17EF-75B0-4604-8E9F-2EA20CF54976}">
      <dgm:prSet/>
      <dgm:spPr/>
      <dgm:t>
        <a:bodyPr/>
        <a:lstStyle/>
        <a:p>
          <a:endParaRPr lang="en-US"/>
        </a:p>
      </dgm:t>
    </dgm:pt>
    <dgm:pt modelId="{BB8D3A3C-BC18-4F08-A3FC-FEDC8F5B86C9}">
      <dgm:prSet custT="1"/>
      <dgm:spPr/>
      <dgm:t>
        <a:bodyPr/>
        <a:lstStyle/>
        <a:p>
          <a:r>
            <a:rPr lang="en-US"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OFLC H-1B Program Data (2011-2018)</a:t>
          </a:r>
        </a:p>
      </dgm:t>
    </dgm:pt>
    <dgm:pt modelId="{87D12E8D-775E-4EB7-B1FD-CDA9A6443B69}" type="parTrans" cxnId="{C9F75007-F094-4BF5-9939-15785D5A6A9F}">
      <dgm:prSet/>
      <dgm:spPr/>
      <dgm:t>
        <a:bodyPr/>
        <a:lstStyle/>
        <a:p>
          <a:endParaRPr lang="en-US"/>
        </a:p>
      </dgm:t>
    </dgm:pt>
    <dgm:pt modelId="{0393962E-E9E6-424E-8920-3C9E2AFEDC18}" type="sibTrans" cxnId="{C9F75007-F094-4BF5-9939-15785D5A6A9F}">
      <dgm:prSet/>
      <dgm:spPr/>
      <dgm:t>
        <a:bodyPr/>
        <a:lstStyle/>
        <a:p>
          <a:endParaRPr lang="en-US"/>
        </a:p>
      </dgm:t>
    </dgm:pt>
    <dgm:pt modelId="{6BD1518C-193C-4FA0-A2AB-BE51230A3C87}">
      <dgm:prSet phldrT="[Text]"/>
      <dgm:spPr/>
      <dgm:t>
        <a:bodyPr/>
        <a:lstStyle/>
        <a:p>
          <a:r>
            <a:rPr lang="en-US" dirty="0">
              <a:solidFill>
                <a:schemeClr val="tx1"/>
              </a:solidFill>
              <a:latin typeface="Times New Roman" panose="02020603050405020304" pitchFamily="18" charset="0"/>
              <a:cs typeface="Times New Roman" panose="02020603050405020304" pitchFamily="18" charset="0"/>
              <a:hlinkClick xmlns:r="http://schemas.openxmlformats.org/officeDocument/2006/relationships" r:id="rId2">
                <a:extLst>
                  <a:ext uri="{A12FA001-AC4F-418D-AE19-62706E023703}">
                    <ahyp:hlinkClr xmlns:ahyp="http://schemas.microsoft.com/office/drawing/2018/hyperlinkcolor" val="tx"/>
                  </a:ext>
                </a:extLst>
              </a:hlinkClick>
            </a:rPr>
            <a:t>https://www.uscis.gov/working-united-states/temporary-workers/h-1b-specialty-occupations-and-fashion-models/h-1b-fiscal-year-fy-2020-cap-season</a:t>
          </a:r>
          <a:endParaRPr lang="en-US" dirty="0">
            <a:solidFill>
              <a:schemeClr val="tx1"/>
            </a:solidFill>
            <a:latin typeface="Times New Roman" panose="02020603050405020304" pitchFamily="18" charset="0"/>
            <a:cs typeface="Times New Roman" panose="02020603050405020304" pitchFamily="18" charset="0"/>
          </a:endParaRPr>
        </a:p>
      </dgm:t>
    </dgm:pt>
    <dgm:pt modelId="{ED8E39B9-16DD-42D0-B7F1-A50B640084AD}" type="parTrans" cxnId="{C5055419-6C80-4DFC-898D-C8E4D98D317B}">
      <dgm:prSet/>
      <dgm:spPr/>
      <dgm:t>
        <a:bodyPr/>
        <a:lstStyle/>
        <a:p>
          <a:endParaRPr lang="en-US"/>
        </a:p>
      </dgm:t>
    </dgm:pt>
    <dgm:pt modelId="{3E01A9EF-333F-45C5-88C0-2B816E57812E}" type="sibTrans" cxnId="{C5055419-6C80-4DFC-898D-C8E4D98D317B}">
      <dgm:prSet/>
      <dgm:spPr/>
      <dgm:t>
        <a:bodyPr/>
        <a:lstStyle/>
        <a:p>
          <a:endParaRPr lang="en-US"/>
        </a:p>
      </dgm:t>
    </dgm:pt>
    <dgm:pt modelId="{D3EFE690-9A18-490B-810A-5E7CE4D3CC50}" type="pres">
      <dgm:prSet presAssocID="{0ADF6FB5-4BF0-424D-AD5E-78886F4FEE51}" presName="linear" presStyleCnt="0">
        <dgm:presLayoutVars>
          <dgm:dir/>
          <dgm:animLvl val="lvl"/>
          <dgm:resizeHandles val="exact"/>
        </dgm:presLayoutVars>
      </dgm:prSet>
      <dgm:spPr/>
    </dgm:pt>
    <dgm:pt modelId="{2CCE2B0F-4DCE-4ADF-97B7-4A2AADD08DA0}" type="pres">
      <dgm:prSet presAssocID="{3E6C2AB2-C5EF-4A53-BD19-E4692F86E827}" presName="parentLin" presStyleCnt="0"/>
      <dgm:spPr/>
    </dgm:pt>
    <dgm:pt modelId="{A31C281A-735F-41F9-96A1-2B0520B393DF}" type="pres">
      <dgm:prSet presAssocID="{3E6C2AB2-C5EF-4A53-BD19-E4692F86E827}" presName="parentLeftMargin" presStyleLbl="node1" presStyleIdx="0" presStyleCnt="4"/>
      <dgm:spPr/>
    </dgm:pt>
    <dgm:pt modelId="{789D4802-0CA8-4706-AC02-4D9B53C3EABB}" type="pres">
      <dgm:prSet presAssocID="{3E6C2AB2-C5EF-4A53-BD19-E4692F86E827}" presName="parentText" presStyleLbl="node1" presStyleIdx="0" presStyleCnt="4">
        <dgm:presLayoutVars>
          <dgm:chMax val="0"/>
          <dgm:bulletEnabled val="1"/>
        </dgm:presLayoutVars>
      </dgm:prSet>
      <dgm:spPr/>
    </dgm:pt>
    <dgm:pt modelId="{142D8EAD-70DD-4D43-8A89-BDCC4A6ACD20}" type="pres">
      <dgm:prSet presAssocID="{3E6C2AB2-C5EF-4A53-BD19-E4692F86E827}" presName="negativeSpace" presStyleCnt="0"/>
      <dgm:spPr/>
    </dgm:pt>
    <dgm:pt modelId="{CD3E5AEC-46AE-498E-B73A-D56179642ECD}" type="pres">
      <dgm:prSet presAssocID="{3E6C2AB2-C5EF-4A53-BD19-E4692F86E827}" presName="childText" presStyleLbl="conFgAcc1" presStyleIdx="0" presStyleCnt="4" custLinFactNeighborX="-11427" custLinFactNeighborY="-87510">
        <dgm:presLayoutVars>
          <dgm:bulletEnabled val="1"/>
        </dgm:presLayoutVars>
      </dgm:prSet>
      <dgm:spPr/>
    </dgm:pt>
    <dgm:pt modelId="{3CC978DC-8ABA-4D5C-A4BA-019BFBB02715}" type="pres">
      <dgm:prSet presAssocID="{01586842-30FF-423C-9824-C567C5104753}" presName="spaceBetweenRectangles" presStyleCnt="0"/>
      <dgm:spPr/>
    </dgm:pt>
    <dgm:pt modelId="{FA31ACDE-FF8D-439A-BDEC-133E2EAA8295}" type="pres">
      <dgm:prSet presAssocID="{AC2D90E4-2988-4EAE-BB46-A71674603C45}" presName="parentLin" presStyleCnt="0"/>
      <dgm:spPr/>
    </dgm:pt>
    <dgm:pt modelId="{3C026AC0-78EF-4843-BF01-97A867BD5FC8}" type="pres">
      <dgm:prSet presAssocID="{AC2D90E4-2988-4EAE-BB46-A71674603C45}" presName="parentLeftMargin" presStyleLbl="node1" presStyleIdx="0" presStyleCnt="4"/>
      <dgm:spPr/>
    </dgm:pt>
    <dgm:pt modelId="{A18ACA6B-B879-4AFB-83C2-56FB15B7EDAE}" type="pres">
      <dgm:prSet presAssocID="{AC2D90E4-2988-4EAE-BB46-A71674603C45}" presName="parentText" presStyleLbl="node1" presStyleIdx="1" presStyleCnt="4">
        <dgm:presLayoutVars>
          <dgm:chMax val="0"/>
          <dgm:bulletEnabled val="1"/>
        </dgm:presLayoutVars>
      </dgm:prSet>
      <dgm:spPr/>
    </dgm:pt>
    <dgm:pt modelId="{FDD195BB-5964-455C-A6F1-FB55F28C47DD}" type="pres">
      <dgm:prSet presAssocID="{AC2D90E4-2988-4EAE-BB46-A71674603C45}" presName="negativeSpace" presStyleCnt="0"/>
      <dgm:spPr/>
    </dgm:pt>
    <dgm:pt modelId="{1CB57679-2F56-4F58-B5FC-89467D109B69}" type="pres">
      <dgm:prSet presAssocID="{AC2D90E4-2988-4EAE-BB46-A71674603C45}" presName="childText" presStyleLbl="conFgAcc1" presStyleIdx="1" presStyleCnt="4">
        <dgm:presLayoutVars>
          <dgm:bulletEnabled val="1"/>
        </dgm:presLayoutVars>
      </dgm:prSet>
      <dgm:spPr/>
    </dgm:pt>
    <dgm:pt modelId="{B38A5AC0-0203-45C9-914A-F13FB7426FC6}" type="pres">
      <dgm:prSet presAssocID="{CA69361C-1BD8-492F-8C0C-2471EA39E084}" presName="spaceBetweenRectangles" presStyleCnt="0"/>
      <dgm:spPr/>
    </dgm:pt>
    <dgm:pt modelId="{7647443B-4E62-4E92-BB3F-26F052B80F54}" type="pres">
      <dgm:prSet presAssocID="{AFEE5BF0-B6F6-404D-B516-E814907334B0}" presName="parentLin" presStyleCnt="0"/>
      <dgm:spPr/>
    </dgm:pt>
    <dgm:pt modelId="{9BE467F9-7850-4110-B2D3-38B1E225B1C2}" type="pres">
      <dgm:prSet presAssocID="{AFEE5BF0-B6F6-404D-B516-E814907334B0}" presName="parentLeftMargin" presStyleLbl="node1" presStyleIdx="1" presStyleCnt="4"/>
      <dgm:spPr/>
    </dgm:pt>
    <dgm:pt modelId="{0F0DF2C4-96C9-4B6F-A7B1-BABAA43D0C42}" type="pres">
      <dgm:prSet presAssocID="{AFEE5BF0-B6F6-404D-B516-E814907334B0}" presName="parentText" presStyleLbl="node1" presStyleIdx="2" presStyleCnt="4">
        <dgm:presLayoutVars>
          <dgm:chMax val="0"/>
          <dgm:bulletEnabled val="1"/>
        </dgm:presLayoutVars>
      </dgm:prSet>
      <dgm:spPr/>
    </dgm:pt>
    <dgm:pt modelId="{23FA984A-BF89-48DD-8A28-F384EC2017F8}" type="pres">
      <dgm:prSet presAssocID="{AFEE5BF0-B6F6-404D-B516-E814907334B0}" presName="negativeSpace" presStyleCnt="0"/>
      <dgm:spPr/>
    </dgm:pt>
    <dgm:pt modelId="{F51B1EAD-7586-4D59-8929-4958D0EA19C4}" type="pres">
      <dgm:prSet presAssocID="{AFEE5BF0-B6F6-404D-B516-E814907334B0}" presName="childText" presStyleLbl="conFgAcc1" presStyleIdx="2" presStyleCnt="4" custLinFactNeighborX="0">
        <dgm:presLayoutVars>
          <dgm:bulletEnabled val="1"/>
        </dgm:presLayoutVars>
      </dgm:prSet>
      <dgm:spPr/>
    </dgm:pt>
    <dgm:pt modelId="{5DC21B56-A258-4819-9C38-D3BB5494A575}" type="pres">
      <dgm:prSet presAssocID="{59390770-F7DD-4A16-BF01-1AF847435599}" presName="spaceBetweenRectangles" presStyleCnt="0"/>
      <dgm:spPr/>
    </dgm:pt>
    <dgm:pt modelId="{DE3E99FA-6324-40D6-A0C3-34C84F0897FB}" type="pres">
      <dgm:prSet presAssocID="{22F3015A-DC17-4499-842E-98CA62764C2E}" presName="parentLin" presStyleCnt="0"/>
      <dgm:spPr/>
    </dgm:pt>
    <dgm:pt modelId="{F30D021D-27D8-4779-A32C-008C83884ECF}" type="pres">
      <dgm:prSet presAssocID="{22F3015A-DC17-4499-842E-98CA62764C2E}" presName="parentLeftMargin" presStyleLbl="node1" presStyleIdx="2" presStyleCnt="4"/>
      <dgm:spPr/>
    </dgm:pt>
    <dgm:pt modelId="{AC739CF2-A9AB-4F3E-AA55-2F9A4E151D10}" type="pres">
      <dgm:prSet presAssocID="{22F3015A-DC17-4499-842E-98CA62764C2E}" presName="parentText" presStyleLbl="node1" presStyleIdx="3" presStyleCnt="4">
        <dgm:presLayoutVars>
          <dgm:chMax val="0"/>
          <dgm:bulletEnabled val="1"/>
        </dgm:presLayoutVars>
      </dgm:prSet>
      <dgm:spPr/>
    </dgm:pt>
    <dgm:pt modelId="{C8CD0A0F-EB59-4CB1-A39F-2A50C20AD636}" type="pres">
      <dgm:prSet presAssocID="{22F3015A-DC17-4499-842E-98CA62764C2E}" presName="negativeSpace" presStyleCnt="0"/>
      <dgm:spPr/>
    </dgm:pt>
    <dgm:pt modelId="{1866AC9F-5C6C-4D0F-9618-AC64194A7CC1}" type="pres">
      <dgm:prSet presAssocID="{22F3015A-DC17-4499-842E-98CA62764C2E}" presName="childText" presStyleLbl="conFgAcc1" presStyleIdx="3" presStyleCnt="4">
        <dgm:presLayoutVars>
          <dgm:bulletEnabled val="1"/>
        </dgm:presLayoutVars>
      </dgm:prSet>
      <dgm:spPr/>
    </dgm:pt>
  </dgm:ptLst>
  <dgm:cxnLst>
    <dgm:cxn modelId="{E8C31C01-770F-47DD-A457-5B9E1AEA294E}" type="presOf" srcId="{22F3015A-DC17-4499-842E-98CA62764C2E}" destId="{AC739CF2-A9AB-4F3E-AA55-2F9A4E151D10}" srcOrd="1" destOrd="0" presId="urn:microsoft.com/office/officeart/2005/8/layout/list1"/>
    <dgm:cxn modelId="{E2D1A004-D77E-4971-92D8-EA3CC860BEE6}" type="presOf" srcId="{BB8D3A3C-BC18-4F08-A3FC-FEDC8F5B86C9}" destId="{1866AC9F-5C6C-4D0F-9618-AC64194A7CC1}" srcOrd="0" destOrd="0" presId="urn:microsoft.com/office/officeart/2005/8/layout/list1"/>
    <dgm:cxn modelId="{54D82907-95A8-48A7-82D7-6E9B5EBA8D75}" type="presOf" srcId="{7FC45653-CD87-4B5F-9CD6-C10F12A7BC20}" destId="{F51B1EAD-7586-4D59-8929-4958D0EA19C4}" srcOrd="0" destOrd="0" presId="urn:microsoft.com/office/officeart/2005/8/layout/list1"/>
    <dgm:cxn modelId="{C9F75007-F094-4BF5-9939-15785D5A6A9F}" srcId="{22F3015A-DC17-4499-842E-98CA62764C2E}" destId="{BB8D3A3C-BC18-4F08-A3FC-FEDC8F5B86C9}" srcOrd="0" destOrd="0" parTransId="{87D12E8D-775E-4EB7-B1FD-CDA9A6443B69}" sibTransId="{0393962E-E9E6-424E-8920-3C9E2AFEDC18}"/>
    <dgm:cxn modelId="{C5055419-6C80-4DFC-898D-C8E4D98D317B}" srcId="{AC2D90E4-2988-4EAE-BB46-A71674603C45}" destId="{6BD1518C-193C-4FA0-A2AB-BE51230A3C87}" srcOrd="1" destOrd="0" parTransId="{ED8E39B9-16DD-42D0-B7F1-A50B640084AD}" sibTransId="{3E01A9EF-333F-45C5-88C0-2B816E57812E}"/>
    <dgm:cxn modelId="{AB5EA11B-1217-495D-9882-89587E327A20}" type="presOf" srcId="{0ADF6FB5-4BF0-424D-AD5E-78886F4FEE51}" destId="{D3EFE690-9A18-490B-810A-5E7CE4D3CC50}" srcOrd="0" destOrd="0" presId="urn:microsoft.com/office/officeart/2005/8/layout/list1"/>
    <dgm:cxn modelId="{8F39A920-A8D3-49D1-BD3B-6D9D73E7B0B2}" srcId="{0ADF6FB5-4BF0-424D-AD5E-78886F4FEE51}" destId="{3E6C2AB2-C5EF-4A53-BD19-E4692F86E827}" srcOrd="0" destOrd="0" parTransId="{8CE3982B-8EF1-429E-B2D4-C15BFE6F5D64}" sibTransId="{01586842-30FF-423C-9824-C567C5104753}"/>
    <dgm:cxn modelId="{D42EFC26-3373-4349-8E4F-86CCA5E61E31}" srcId="{AFEE5BF0-B6F6-404D-B516-E814907334B0}" destId="{7FC45653-CD87-4B5F-9CD6-C10F12A7BC20}" srcOrd="0" destOrd="0" parTransId="{FF09101F-5B14-4483-841F-3BD08B683A79}" sibTransId="{45D1DA3C-1B18-4837-8B12-EF35DB07438B}"/>
    <dgm:cxn modelId="{C1CEB165-A44A-4FE5-B6DA-FF0CD8E5EBE8}" srcId="{AC2D90E4-2988-4EAE-BB46-A71674603C45}" destId="{A480A442-A376-4B91-8BD5-5A6C77C18078}" srcOrd="0" destOrd="0" parTransId="{E319DA96-FDF6-42F8-BE7B-19D9BBEC35A2}" sibTransId="{E5A67010-8853-4A14-B3BC-A032A0037DA5}"/>
    <dgm:cxn modelId="{3C569F6C-91F3-483C-B777-3BE7B79F38E9}" type="presOf" srcId="{6BD1518C-193C-4FA0-A2AB-BE51230A3C87}" destId="{1CB57679-2F56-4F58-B5FC-89467D109B69}" srcOrd="0" destOrd="1" presId="urn:microsoft.com/office/officeart/2005/8/layout/list1"/>
    <dgm:cxn modelId="{0481A74E-9281-4EC5-A6B3-1E448E778B49}" srcId="{0ADF6FB5-4BF0-424D-AD5E-78886F4FEE51}" destId="{AC2D90E4-2988-4EAE-BB46-A71674603C45}" srcOrd="1" destOrd="0" parTransId="{A28D494B-E9AC-41CA-BC8B-F9881996CFC7}" sibTransId="{CA69361C-1BD8-492F-8C0C-2471EA39E084}"/>
    <dgm:cxn modelId="{FE086159-778F-4B64-BD3C-AB3A2C87B707}" type="presOf" srcId="{AC2D90E4-2988-4EAE-BB46-A71674603C45}" destId="{3C026AC0-78EF-4843-BF01-97A867BD5FC8}" srcOrd="0" destOrd="0" presId="urn:microsoft.com/office/officeart/2005/8/layout/list1"/>
    <dgm:cxn modelId="{070B6D7B-8A1C-40A5-8E45-53C35FFFD141}" type="presOf" srcId="{AFEE5BF0-B6F6-404D-B516-E814907334B0}" destId="{0F0DF2C4-96C9-4B6F-A7B1-BABAA43D0C42}" srcOrd="1" destOrd="0" presId="urn:microsoft.com/office/officeart/2005/8/layout/list1"/>
    <dgm:cxn modelId="{9E5B2D7C-3A62-4D8E-9E72-9EE6771F3B5B}" type="presOf" srcId="{22F3015A-DC17-4499-842E-98CA62764C2E}" destId="{F30D021D-27D8-4779-A32C-008C83884ECF}" srcOrd="0" destOrd="0" presId="urn:microsoft.com/office/officeart/2005/8/layout/list1"/>
    <dgm:cxn modelId="{3826627F-1C88-4641-8A77-9C99E7AD59AD}" srcId="{0ADF6FB5-4BF0-424D-AD5E-78886F4FEE51}" destId="{AFEE5BF0-B6F6-404D-B516-E814907334B0}" srcOrd="2" destOrd="0" parTransId="{139549B9-A712-49EE-8348-0F2F2798AD5C}" sibTransId="{59390770-F7DD-4A16-BF01-1AF847435599}"/>
    <dgm:cxn modelId="{CE7E3088-0081-4233-85B2-EB7460731C43}" type="presOf" srcId="{3E6C2AB2-C5EF-4A53-BD19-E4692F86E827}" destId="{A31C281A-735F-41F9-96A1-2B0520B393DF}" srcOrd="0" destOrd="0" presId="urn:microsoft.com/office/officeart/2005/8/layout/list1"/>
    <dgm:cxn modelId="{717B8E9C-1247-4DDB-BB0A-1CF22547A445}" type="presOf" srcId="{1E80F58D-E1A4-4112-A641-8035DE1649CA}" destId="{CD3E5AEC-46AE-498E-B73A-D56179642ECD}" srcOrd="0" destOrd="0" presId="urn:microsoft.com/office/officeart/2005/8/layout/list1"/>
    <dgm:cxn modelId="{628683A5-DBC1-4313-BD70-5D4836777915}" type="presOf" srcId="{A480A442-A376-4B91-8BD5-5A6C77C18078}" destId="{1CB57679-2F56-4F58-B5FC-89467D109B69}" srcOrd="0" destOrd="0" presId="urn:microsoft.com/office/officeart/2005/8/layout/list1"/>
    <dgm:cxn modelId="{89DD41B7-3D4F-4CFA-B8F7-E47296C63008}" type="presOf" srcId="{3E6C2AB2-C5EF-4A53-BD19-E4692F86E827}" destId="{789D4802-0CA8-4706-AC02-4D9B53C3EABB}" srcOrd="1" destOrd="0" presId="urn:microsoft.com/office/officeart/2005/8/layout/list1"/>
    <dgm:cxn modelId="{6B016BBD-D5F9-4379-B5AC-75A0BE46A2F9}" srcId="{3E6C2AB2-C5EF-4A53-BD19-E4692F86E827}" destId="{1E80F58D-E1A4-4112-A641-8035DE1649CA}" srcOrd="0" destOrd="0" parTransId="{C85AB644-DD9A-4EA9-8702-4235A48CAC1E}" sibTransId="{69817B22-E95D-45BC-91B5-8E561425D4E6}"/>
    <dgm:cxn modelId="{F3AE15C6-9108-41E7-B2AC-2102CA9EA265}" type="presOf" srcId="{AFEE5BF0-B6F6-404D-B516-E814907334B0}" destId="{9BE467F9-7850-4110-B2D3-38B1E225B1C2}" srcOrd="0" destOrd="0" presId="urn:microsoft.com/office/officeart/2005/8/layout/list1"/>
    <dgm:cxn modelId="{4DC22EDC-8163-4F89-A7DC-3B9AC6134327}" type="presOf" srcId="{AC2D90E4-2988-4EAE-BB46-A71674603C45}" destId="{A18ACA6B-B879-4AFB-83C2-56FB15B7EDAE}" srcOrd="1" destOrd="0" presId="urn:microsoft.com/office/officeart/2005/8/layout/list1"/>
    <dgm:cxn modelId="{B7EC17EF-75B0-4604-8E9F-2EA20CF54976}" srcId="{0ADF6FB5-4BF0-424D-AD5E-78886F4FEE51}" destId="{22F3015A-DC17-4499-842E-98CA62764C2E}" srcOrd="3" destOrd="0" parTransId="{811C9F07-C609-416A-AC69-61E9FD63BE1D}" sibTransId="{10029FFA-9B4C-4807-899B-6B8DB3D2D9C4}"/>
    <dgm:cxn modelId="{3BA1BDA2-F083-46F9-B502-F5791719136A}" type="presParOf" srcId="{D3EFE690-9A18-490B-810A-5E7CE4D3CC50}" destId="{2CCE2B0F-4DCE-4ADF-97B7-4A2AADD08DA0}" srcOrd="0" destOrd="0" presId="urn:microsoft.com/office/officeart/2005/8/layout/list1"/>
    <dgm:cxn modelId="{BE86A08E-E325-4624-9627-30C292BD1783}" type="presParOf" srcId="{2CCE2B0F-4DCE-4ADF-97B7-4A2AADD08DA0}" destId="{A31C281A-735F-41F9-96A1-2B0520B393DF}" srcOrd="0" destOrd="0" presId="urn:microsoft.com/office/officeart/2005/8/layout/list1"/>
    <dgm:cxn modelId="{93A7C455-8485-4A20-B55C-283B9C43368A}" type="presParOf" srcId="{2CCE2B0F-4DCE-4ADF-97B7-4A2AADD08DA0}" destId="{789D4802-0CA8-4706-AC02-4D9B53C3EABB}" srcOrd="1" destOrd="0" presId="urn:microsoft.com/office/officeart/2005/8/layout/list1"/>
    <dgm:cxn modelId="{8D6410C2-21CA-4CF7-A1E5-D35B98C5C2D1}" type="presParOf" srcId="{D3EFE690-9A18-490B-810A-5E7CE4D3CC50}" destId="{142D8EAD-70DD-4D43-8A89-BDCC4A6ACD20}" srcOrd="1" destOrd="0" presId="urn:microsoft.com/office/officeart/2005/8/layout/list1"/>
    <dgm:cxn modelId="{6DAB4D8F-9516-482A-82FB-7962DD70CA14}" type="presParOf" srcId="{D3EFE690-9A18-490B-810A-5E7CE4D3CC50}" destId="{CD3E5AEC-46AE-498E-B73A-D56179642ECD}" srcOrd="2" destOrd="0" presId="urn:microsoft.com/office/officeart/2005/8/layout/list1"/>
    <dgm:cxn modelId="{0E0BB792-3777-48C1-AE65-E5E23FA9AD8E}" type="presParOf" srcId="{D3EFE690-9A18-490B-810A-5E7CE4D3CC50}" destId="{3CC978DC-8ABA-4D5C-A4BA-019BFBB02715}" srcOrd="3" destOrd="0" presId="urn:microsoft.com/office/officeart/2005/8/layout/list1"/>
    <dgm:cxn modelId="{01F696DB-5298-4CCB-A4CF-D0C22F1173A1}" type="presParOf" srcId="{D3EFE690-9A18-490B-810A-5E7CE4D3CC50}" destId="{FA31ACDE-FF8D-439A-BDEC-133E2EAA8295}" srcOrd="4" destOrd="0" presId="urn:microsoft.com/office/officeart/2005/8/layout/list1"/>
    <dgm:cxn modelId="{36E2C4C9-AE03-4417-B8B8-E88F0B61C055}" type="presParOf" srcId="{FA31ACDE-FF8D-439A-BDEC-133E2EAA8295}" destId="{3C026AC0-78EF-4843-BF01-97A867BD5FC8}" srcOrd="0" destOrd="0" presId="urn:microsoft.com/office/officeart/2005/8/layout/list1"/>
    <dgm:cxn modelId="{C1943C38-5C09-4AB7-869A-6A32C36CE0EA}" type="presParOf" srcId="{FA31ACDE-FF8D-439A-BDEC-133E2EAA8295}" destId="{A18ACA6B-B879-4AFB-83C2-56FB15B7EDAE}" srcOrd="1" destOrd="0" presId="urn:microsoft.com/office/officeart/2005/8/layout/list1"/>
    <dgm:cxn modelId="{B492A544-554B-441B-84C9-6B06F10821A4}" type="presParOf" srcId="{D3EFE690-9A18-490B-810A-5E7CE4D3CC50}" destId="{FDD195BB-5964-455C-A6F1-FB55F28C47DD}" srcOrd="5" destOrd="0" presId="urn:microsoft.com/office/officeart/2005/8/layout/list1"/>
    <dgm:cxn modelId="{52E58FAA-7E3A-4E1E-97A5-DEC4AD90DD46}" type="presParOf" srcId="{D3EFE690-9A18-490B-810A-5E7CE4D3CC50}" destId="{1CB57679-2F56-4F58-B5FC-89467D109B69}" srcOrd="6" destOrd="0" presId="urn:microsoft.com/office/officeart/2005/8/layout/list1"/>
    <dgm:cxn modelId="{E5B5704D-7279-41DF-883E-89901CA01133}" type="presParOf" srcId="{D3EFE690-9A18-490B-810A-5E7CE4D3CC50}" destId="{B38A5AC0-0203-45C9-914A-F13FB7426FC6}" srcOrd="7" destOrd="0" presId="urn:microsoft.com/office/officeart/2005/8/layout/list1"/>
    <dgm:cxn modelId="{3FC3BD80-D627-4100-84B3-EF04146B7784}" type="presParOf" srcId="{D3EFE690-9A18-490B-810A-5E7CE4D3CC50}" destId="{7647443B-4E62-4E92-BB3F-26F052B80F54}" srcOrd="8" destOrd="0" presId="urn:microsoft.com/office/officeart/2005/8/layout/list1"/>
    <dgm:cxn modelId="{08AED936-1731-4BE3-82E6-A2E7847177A3}" type="presParOf" srcId="{7647443B-4E62-4E92-BB3F-26F052B80F54}" destId="{9BE467F9-7850-4110-B2D3-38B1E225B1C2}" srcOrd="0" destOrd="0" presId="urn:microsoft.com/office/officeart/2005/8/layout/list1"/>
    <dgm:cxn modelId="{C035D3A4-C142-4C89-BE54-F90A119FD8D0}" type="presParOf" srcId="{7647443B-4E62-4E92-BB3F-26F052B80F54}" destId="{0F0DF2C4-96C9-4B6F-A7B1-BABAA43D0C42}" srcOrd="1" destOrd="0" presId="urn:microsoft.com/office/officeart/2005/8/layout/list1"/>
    <dgm:cxn modelId="{2A142B97-04D3-4710-972C-C63565816367}" type="presParOf" srcId="{D3EFE690-9A18-490B-810A-5E7CE4D3CC50}" destId="{23FA984A-BF89-48DD-8A28-F384EC2017F8}" srcOrd="9" destOrd="0" presId="urn:microsoft.com/office/officeart/2005/8/layout/list1"/>
    <dgm:cxn modelId="{D161247A-318F-418F-9B65-173A2881FB42}" type="presParOf" srcId="{D3EFE690-9A18-490B-810A-5E7CE4D3CC50}" destId="{F51B1EAD-7586-4D59-8929-4958D0EA19C4}" srcOrd="10" destOrd="0" presId="urn:microsoft.com/office/officeart/2005/8/layout/list1"/>
    <dgm:cxn modelId="{E4369952-42AC-4960-9880-338D28714D41}" type="presParOf" srcId="{D3EFE690-9A18-490B-810A-5E7CE4D3CC50}" destId="{5DC21B56-A258-4819-9C38-D3BB5494A575}" srcOrd="11" destOrd="0" presId="urn:microsoft.com/office/officeart/2005/8/layout/list1"/>
    <dgm:cxn modelId="{8D7816E7-3A84-49A4-9FE0-B94F9229BC8B}" type="presParOf" srcId="{D3EFE690-9A18-490B-810A-5E7CE4D3CC50}" destId="{DE3E99FA-6324-40D6-A0C3-34C84F0897FB}" srcOrd="12" destOrd="0" presId="urn:microsoft.com/office/officeart/2005/8/layout/list1"/>
    <dgm:cxn modelId="{5FADA727-EC19-45AD-9EDD-F51423EB3D77}" type="presParOf" srcId="{DE3E99FA-6324-40D6-A0C3-34C84F0897FB}" destId="{F30D021D-27D8-4779-A32C-008C83884ECF}" srcOrd="0" destOrd="0" presId="urn:microsoft.com/office/officeart/2005/8/layout/list1"/>
    <dgm:cxn modelId="{1EE9540F-3974-4696-A779-431241FC89A4}" type="presParOf" srcId="{DE3E99FA-6324-40D6-A0C3-34C84F0897FB}" destId="{AC739CF2-A9AB-4F3E-AA55-2F9A4E151D10}" srcOrd="1" destOrd="0" presId="urn:microsoft.com/office/officeart/2005/8/layout/list1"/>
    <dgm:cxn modelId="{E6250D3D-E3B1-42FD-BE90-C1757C2B057F}" type="presParOf" srcId="{D3EFE690-9A18-490B-810A-5E7CE4D3CC50}" destId="{C8CD0A0F-EB59-4CB1-A39F-2A50C20AD636}" srcOrd="13" destOrd="0" presId="urn:microsoft.com/office/officeart/2005/8/layout/list1"/>
    <dgm:cxn modelId="{A8949227-D1D1-4CE3-965F-A323DDA82BE5}" type="presParOf" srcId="{D3EFE690-9A18-490B-810A-5E7CE4D3CC50}" destId="{1866AC9F-5C6C-4D0F-9618-AC64194A7CC1}"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E2F5CA-E5EE-4CB0-A745-18CEB922E06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972FB3F-76AA-4582-AD16-B7B54346D48B}">
      <dgm:prSet custT="1"/>
      <dgm:spPr/>
      <dgm:t>
        <a:bodyPr/>
        <a:lstStyle/>
        <a:p>
          <a:r>
            <a:rPr lang="en-US" sz="1600" dirty="0">
              <a:latin typeface="Times New Roman" panose="02020603050405020304" pitchFamily="18" charset="0"/>
              <a:cs typeface="Times New Roman" panose="02020603050405020304" pitchFamily="18" charset="0"/>
            </a:rPr>
            <a:t>Which part of the USA has the highest number of H1-B filed</a:t>
          </a:r>
          <a:r>
            <a:rPr lang="en-US" sz="2000" dirty="0">
              <a:latin typeface="Times New Roman" panose="02020603050405020304" pitchFamily="18" charset="0"/>
              <a:cs typeface="Times New Roman" panose="02020603050405020304" pitchFamily="18" charset="0"/>
            </a:rPr>
            <a:t>?</a:t>
          </a:r>
        </a:p>
      </dgm:t>
    </dgm:pt>
    <dgm:pt modelId="{94AE76CD-6835-4506-AE5B-EBE4BFF5E311}" type="parTrans" cxnId="{3D48BC52-4A08-4CCA-98FB-701E56AC47B0}">
      <dgm:prSet/>
      <dgm:spPr/>
      <dgm:t>
        <a:bodyPr/>
        <a:lstStyle/>
        <a:p>
          <a:endParaRPr lang="en-US"/>
        </a:p>
      </dgm:t>
    </dgm:pt>
    <dgm:pt modelId="{64FFCAB5-298B-4538-BFB8-54511CBF0FBE}" type="sibTrans" cxnId="{3D48BC52-4A08-4CCA-98FB-701E56AC47B0}">
      <dgm:prSet/>
      <dgm:spPr/>
      <dgm:t>
        <a:bodyPr/>
        <a:lstStyle/>
        <a:p>
          <a:endParaRPr lang="en-US"/>
        </a:p>
      </dgm:t>
    </dgm:pt>
    <dgm:pt modelId="{94E0B780-9B51-4C73-A890-2950C7C891E7}">
      <dgm:prSet custT="1"/>
      <dgm:spPr/>
      <dgm:t>
        <a:bodyPr/>
        <a:lstStyle/>
        <a:p>
          <a:r>
            <a:rPr lang="en-US" sz="1500" kern="1200" dirty="0">
              <a:solidFill>
                <a:prstClr val="white"/>
              </a:solidFill>
              <a:latin typeface="Times New Roman" panose="02020603050405020304" pitchFamily="18" charset="0"/>
              <a:ea typeface="+mn-ea"/>
              <a:cs typeface="Times New Roman" panose="02020603050405020304" pitchFamily="18" charset="0"/>
            </a:rPr>
            <a:t>Total number of H1-B applications filed in each year</a:t>
          </a:r>
        </a:p>
      </dgm:t>
    </dgm:pt>
    <dgm:pt modelId="{62584BBB-FC75-4361-A308-163D0CF80F7A}" type="parTrans" cxnId="{8B901E9A-3D70-45D7-A533-0779C5200E5E}">
      <dgm:prSet/>
      <dgm:spPr/>
      <dgm:t>
        <a:bodyPr/>
        <a:lstStyle/>
        <a:p>
          <a:endParaRPr lang="en-US"/>
        </a:p>
      </dgm:t>
    </dgm:pt>
    <dgm:pt modelId="{4312CD34-63A0-42ED-983B-B0351654DE72}" type="sibTrans" cxnId="{8B901E9A-3D70-45D7-A533-0779C5200E5E}">
      <dgm:prSet/>
      <dgm:spPr/>
      <dgm:t>
        <a:bodyPr/>
        <a:lstStyle/>
        <a:p>
          <a:endParaRPr lang="en-US"/>
        </a:p>
      </dgm:t>
    </dgm:pt>
    <dgm:pt modelId="{3F4B8A47-85F0-4AA8-B397-CD3BA4EEA9B2}">
      <dgm:prSet custT="1"/>
      <dgm:spPr/>
      <dgm:t>
        <a:bodyPr/>
        <a:lstStyle/>
        <a:p>
          <a:r>
            <a:rPr lang="en-US" sz="1500" kern="1200" dirty="0">
              <a:solidFill>
                <a:prstClr val="white"/>
              </a:solidFill>
              <a:latin typeface="Times New Roman" panose="02020603050405020304" pitchFamily="18" charset="0"/>
              <a:ea typeface="+mn-ea"/>
              <a:cs typeface="Times New Roman" panose="02020603050405020304" pitchFamily="18" charset="0"/>
            </a:rPr>
            <a:t>Which Employer files the highest petitions each year?</a:t>
          </a:r>
        </a:p>
      </dgm:t>
    </dgm:pt>
    <dgm:pt modelId="{DB5C5012-F9A8-45BE-99E7-1FDC76CC5255}" type="parTrans" cxnId="{714943EA-6B00-46D9-BD75-5BDE895220E2}">
      <dgm:prSet/>
      <dgm:spPr/>
      <dgm:t>
        <a:bodyPr/>
        <a:lstStyle/>
        <a:p>
          <a:endParaRPr lang="en-US"/>
        </a:p>
      </dgm:t>
    </dgm:pt>
    <dgm:pt modelId="{07930F3F-4DE3-4307-9291-8CA5D3CA3447}" type="sibTrans" cxnId="{714943EA-6B00-46D9-BD75-5BDE895220E2}">
      <dgm:prSet/>
      <dgm:spPr/>
      <dgm:t>
        <a:bodyPr/>
        <a:lstStyle/>
        <a:p>
          <a:endParaRPr lang="en-US"/>
        </a:p>
      </dgm:t>
    </dgm:pt>
    <dgm:pt modelId="{3C5C41A6-A777-4CA9-AC6D-485C88F4DC16}">
      <dgm:prSet custT="1"/>
      <dgm:spPr/>
      <dgm:t>
        <a:bodyPr/>
        <a:lstStyle/>
        <a:p>
          <a:r>
            <a:rPr lang="en-US" sz="1500" kern="1200" dirty="0">
              <a:solidFill>
                <a:prstClr val="white"/>
              </a:solidFill>
              <a:latin typeface="Times New Roman" panose="02020603050405020304" pitchFamily="18" charset="0"/>
              <a:ea typeface="+mn-ea"/>
              <a:cs typeface="Times New Roman" panose="02020603050405020304" pitchFamily="18" charset="0"/>
            </a:rPr>
            <a:t>Which job title has significant number of Job application filed for H1-B?</a:t>
          </a:r>
        </a:p>
      </dgm:t>
    </dgm:pt>
    <dgm:pt modelId="{AD557860-E06D-488F-B740-70DA4650F429}" type="parTrans" cxnId="{48D6DA6E-D79A-4C5B-A8F9-EFFB529B9342}">
      <dgm:prSet/>
      <dgm:spPr/>
      <dgm:t>
        <a:bodyPr/>
        <a:lstStyle/>
        <a:p>
          <a:endParaRPr lang="en-US"/>
        </a:p>
      </dgm:t>
    </dgm:pt>
    <dgm:pt modelId="{9F36FEAF-EFEA-4ACA-B80C-DF215CC45BEE}" type="sibTrans" cxnId="{48D6DA6E-D79A-4C5B-A8F9-EFFB529B9342}">
      <dgm:prSet/>
      <dgm:spPr/>
      <dgm:t>
        <a:bodyPr/>
        <a:lstStyle/>
        <a:p>
          <a:endParaRPr lang="en-US"/>
        </a:p>
      </dgm:t>
    </dgm:pt>
    <dgm:pt modelId="{BE077901-217C-4F25-B062-4F42D023A266}">
      <dgm:prSet custT="1"/>
      <dgm:spPr/>
      <dgm:t>
        <a:bodyPr/>
        <a:lstStyle/>
        <a:p>
          <a:r>
            <a:rPr lang="en-US" sz="1500" kern="1200" dirty="0">
              <a:solidFill>
                <a:prstClr val="white"/>
              </a:solidFill>
              <a:latin typeface="Times New Roman" panose="02020603050405020304" pitchFamily="18" charset="0"/>
              <a:ea typeface="+mn-ea"/>
              <a:cs typeface="Times New Roman" panose="02020603050405020304" pitchFamily="18" charset="0"/>
            </a:rPr>
            <a:t>Which states has the highest wages for the Data Science job for H1-B holders?</a:t>
          </a:r>
        </a:p>
      </dgm:t>
    </dgm:pt>
    <dgm:pt modelId="{1B9E5E4F-6206-46D4-9FCE-2E038DEBEDBB}" type="parTrans" cxnId="{7365A002-684D-4674-9763-D946CD49EBEF}">
      <dgm:prSet/>
      <dgm:spPr/>
      <dgm:t>
        <a:bodyPr/>
        <a:lstStyle/>
        <a:p>
          <a:endParaRPr lang="en-US"/>
        </a:p>
      </dgm:t>
    </dgm:pt>
    <dgm:pt modelId="{08777FDA-D271-48B7-AEA8-810EA145A972}" type="sibTrans" cxnId="{7365A002-684D-4674-9763-D946CD49EBEF}">
      <dgm:prSet/>
      <dgm:spPr/>
      <dgm:t>
        <a:bodyPr/>
        <a:lstStyle/>
        <a:p>
          <a:endParaRPr lang="en-US"/>
        </a:p>
      </dgm:t>
    </dgm:pt>
    <dgm:pt modelId="{99BA6B34-1AB8-46FD-8662-BB29AF9E429B}">
      <dgm:prSet custT="1"/>
      <dgm:spPr/>
      <dgm:t>
        <a:bodyPr/>
        <a:lstStyle/>
        <a:p>
          <a:r>
            <a:rPr lang="en-US" sz="1500" kern="1200" dirty="0">
              <a:solidFill>
                <a:prstClr val="white"/>
              </a:solidFill>
              <a:latin typeface="Times New Roman" panose="02020603050405020304" pitchFamily="18" charset="0"/>
              <a:ea typeface="+mn-ea"/>
              <a:cs typeface="Times New Roman" panose="02020603050405020304" pitchFamily="18" charset="0"/>
            </a:rPr>
            <a:t>Which months has the highest number of decisions given out every year?</a:t>
          </a:r>
        </a:p>
      </dgm:t>
    </dgm:pt>
    <dgm:pt modelId="{787D6A06-BE2F-43F2-9FE0-DFF4BA9F7D42}" type="parTrans" cxnId="{EB5F994A-67EB-4536-8F85-652E72DC9545}">
      <dgm:prSet/>
      <dgm:spPr/>
      <dgm:t>
        <a:bodyPr/>
        <a:lstStyle/>
        <a:p>
          <a:endParaRPr lang="en-US"/>
        </a:p>
      </dgm:t>
    </dgm:pt>
    <dgm:pt modelId="{01A81FE3-7FAE-4D88-B044-CDDCA5712B7D}" type="sibTrans" cxnId="{EB5F994A-67EB-4536-8F85-652E72DC9545}">
      <dgm:prSet/>
      <dgm:spPr/>
      <dgm:t>
        <a:bodyPr/>
        <a:lstStyle/>
        <a:p>
          <a:endParaRPr lang="en-US"/>
        </a:p>
      </dgm:t>
    </dgm:pt>
    <dgm:pt modelId="{BA043EBC-7E88-4EF1-8102-0ECB6F4C69DB}">
      <dgm:prSet custT="1"/>
      <dgm:spPr/>
      <dgm:t>
        <a:bodyPr/>
        <a:lstStyle/>
        <a:p>
          <a:r>
            <a:rPr lang="en-US" sz="1500" kern="1200" dirty="0">
              <a:solidFill>
                <a:prstClr val="white"/>
              </a:solidFill>
              <a:latin typeface="Times New Roman" panose="02020603050405020304" pitchFamily="18" charset="0"/>
              <a:ea typeface="+mn-ea"/>
              <a:cs typeface="Times New Roman" panose="02020603050405020304" pitchFamily="18" charset="0"/>
            </a:rPr>
            <a:t>What is the highest number of H1-B acceptance?</a:t>
          </a:r>
        </a:p>
      </dgm:t>
    </dgm:pt>
    <dgm:pt modelId="{892D18A4-FBE1-49BA-A5BE-33F66F93DB85}" type="parTrans" cxnId="{C18336D1-6130-42E4-A581-0DE8A3989F66}">
      <dgm:prSet/>
      <dgm:spPr/>
      <dgm:t>
        <a:bodyPr/>
        <a:lstStyle/>
        <a:p>
          <a:endParaRPr lang="en-US"/>
        </a:p>
      </dgm:t>
    </dgm:pt>
    <dgm:pt modelId="{D7E1BDCB-8140-4456-BBEC-CB17C4D2A206}" type="sibTrans" cxnId="{C18336D1-6130-42E4-A581-0DE8A3989F66}">
      <dgm:prSet/>
      <dgm:spPr/>
      <dgm:t>
        <a:bodyPr/>
        <a:lstStyle/>
        <a:p>
          <a:endParaRPr lang="en-US"/>
        </a:p>
      </dgm:t>
    </dgm:pt>
    <dgm:pt modelId="{C7928D10-AF39-4462-AEDC-94B3CA50A2EB}">
      <dgm:prSet custT="1"/>
      <dgm:spPr/>
      <dgm:t>
        <a:bodyPr/>
        <a:lstStyle/>
        <a:p>
          <a:r>
            <a:rPr lang="en-US" sz="1500" kern="1200" dirty="0">
              <a:solidFill>
                <a:prstClr val="white"/>
              </a:solidFill>
              <a:latin typeface="Times New Roman" panose="02020603050405020304" pitchFamily="18" charset="0"/>
              <a:ea typeface="+mn-ea"/>
              <a:cs typeface="Times New Roman" panose="02020603050405020304" pitchFamily="18" charset="0"/>
            </a:rPr>
            <a:t>Which state has highest number of jobs and jobs related to Data field?</a:t>
          </a:r>
        </a:p>
      </dgm:t>
    </dgm:pt>
    <dgm:pt modelId="{3E014BCC-6C27-48F9-B60A-2F2F2DD56EEA}" type="parTrans" cxnId="{48F28F86-B601-4557-A39B-9CDD0E143C73}">
      <dgm:prSet/>
      <dgm:spPr/>
      <dgm:t>
        <a:bodyPr/>
        <a:lstStyle/>
        <a:p>
          <a:endParaRPr lang="en-US"/>
        </a:p>
      </dgm:t>
    </dgm:pt>
    <dgm:pt modelId="{6E09582F-A822-4BB2-81CD-4EB635679C0D}" type="sibTrans" cxnId="{48F28F86-B601-4557-A39B-9CDD0E143C73}">
      <dgm:prSet/>
      <dgm:spPr/>
      <dgm:t>
        <a:bodyPr/>
        <a:lstStyle/>
        <a:p>
          <a:endParaRPr lang="en-US"/>
        </a:p>
      </dgm:t>
    </dgm:pt>
    <dgm:pt modelId="{30B6AEAE-B465-4694-8F71-BF513703B63A}">
      <dgm:prSet custT="1"/>
      <dgm:spPr/>
      <dgm:t>
        <a:bodyPr/>
        <a:lstStyle/>
        <a:p>
          <a:r>
            <a:rPr lang="en-US" sz="1500" kern="1200" dirty="0">
              <a:solidFill>
                <a:prstClr val="white"/>
              </a:solidFill>
              <a:latin typeface="Times New Roman" panose="02020603050405020304" pitchFamily="18" charset="0"/>
              <a:ea typeface="+mn-ea"/>
              <a:cs typeface="Times New Roman" panose="02020603050405020304" pitchFamily="18" charset="0"/>
            </a:rPr>
            <a:t>What is the highest denial rate for job title?</a:t>
          </a:r>
        </a:p>
      </dgm:t>
    </dgm:pt>
    <dgm:pt modelId="{A7704F3C-F75F-4FD5-96C9-E45BBAC1281D}" type="parTrans" cxnId="{B1AFCF74-53C1-4BA3-B09C-7348B65E92C3}">
      <dgm:prSet/>
      <dgm:spPr/>
      <dgm:t>
        <a:bodyPr/>
        <a:lstStyle/>
        <a:p>
          <a:endParaRPr lang="en-US"/>
        </a:p>
      </dgm:t>
    </dgm:pt>
    <dgm:pt modelId="{79D6AED5-7ECE-4807-A252-3AD08CE67464}" type="sibTrans" cxnId="{B1AFCF74-53C1-4BA3-B09C-7348B65E92C3}">
      <dgm:prSet/>
      <dgm:spPr/>
      <dgm:t>
        <a:bodyPr/>
        <a:lstStyle/>
        <a:p>
          <a:endParaRPr lang="en-US"/>
        </a:p>
      </dgm:t>
    </dgm:pt>
    <dgm:pt modelId="{1EDBC3A9-5C42-4453-828F-836EB3243BDF}" type="pres">
      <dgm:prSet presAssocID="{EEE2F5CA-E5EE-4CB0-A745-18CEB922E068}" presName="linear" presStyleCnt="0">
        <dgm:presLayoutVars>
          <dgm:animLvl val="lvl"/>
          <dgm:resizeHandles val="exact"/>
        </dgm:presLayoutVars>
      </dgm:prSet>
      <dgm:spPr/>
    </dgm:pt>
    <dgm:pt modelId="{3AE76C59-C035-4260-B67B-F0EB4142ECCD}" type="pres">
      <dgm:prSet presAssocID="{1972FB3F-76AA-4582-AD16-B7B54346D48B}" presName="parentText" presStyleLbl="node1" presStyleIdx="0" presStyleCnt="9">
        <dgm:presLayoutVars>
          <dgm:chMax val="0"/>
          <dgm:bulletEnabled val="1"/>
        </dgm:presLayoutVars>
      </dgm:prSet>
      <dgm:spPr/>
    </dgm:pt>
    <dgm:pt modelId="{4CC36BE8-BC5F-4B98-BC82-FABFC8C3A7BD}" type="pres">
      <dgm:prSet presAssocID="{64FFCAB5-298B-4538-BFB8-54511CBF0FBE}" presName="spacer" presStyleCnt="0"/>
      <dgm:spPr/>
    </dgm:pt>
    <dgm:pt modelId="{088D651A-A137-489C-8713-3F5BD1A3EB5D}" type="pres">
      <dgm:prSet presAssocID="{94E0B780-9B51-4C73-A890-2950C7C891E7}" presName="parentText" presStyleLbl="node1" presStyleIdx="1" presStyleCnt="9">
        <dgm:presLayoutVars>
          <dgm:chMax val="0"/>
          <dgm:bulletEnabled val="1"/>
        </dgm:presLayoutVars>
      </dgm:prSet>
      <dgm:spPr/>
    </dgm:pt>
    <dgm:pt modelId="{A38D2A5C-5B86-4DC0-BE4D-F5494F61ACAB}" type="pres">
      <dgm:prSet presAssocID="{4312CD34-63A0-42ED-983B-B0351654DE72}" presName="spacer" presStyleCnt="0"/>
      <dgm:spPr/>
    </dgm:pt>
    <dgm:pt modelId="{9D38D884-7534-4329-80D3-8438DCC90C6A}" type="pres">
      <dgm:prSet presAssocID="{3F4B8A47-85F0-4AA8-B397-CD3BA4EEA9B2}" presName="parentText" presStyleLbl="node1" presStyleIdx="2" presStyleCnt="9">
        <dgm:presLayoutVars>
          <dgm:chMax val="0"/>
          <dgm:bulletEnabled val="1"/>
        </dgm:presLayoutVars>
      </dgm:prSet>
      <dgm:spPr/>
    </dgm:pt>
    <dgm:pt modelId="{7F501E62-B008-4DB0-8B40-2D51B3C82F1F}" type="pres">
      <dgm:prSet presAssocID="{07930F3F-4DE3-4307-9291-8CA5D3CA3447}" presName="spacer" presStyleCnt="0"/>
      <dgm:spPr/>
    </dgm:pt>
    <dgm:pt modelId="{531F4581-9274-49C0-8913-962575D156C6}" type="pres">
      <dgm:prSet presAssocID="{3C5C41A6-A777-4CA9-AC6D-485C88F4DC16}" presName="parentText" presStyleLbl="node1" presStyleIdx="3" presStyleCnt="9">
        <dgm:presLayoutVars>
          <dgm:chMax val="0"/>
          <dgm:bulletEnabled val="1"/>
        </dgm:presLayoutVars>
      </dgm:prSet>
      <dgm:spPr/>
    </dgm:pt>
    <dgm:pt modelId="{20931844-BF92-4AA2-9B3A-CF9DFF5596F7}" type="pres">
      <dgm:prSet presAssocID="{9F36FEAF-EFEA-4ACA-B80C-DF215CC45BEE}" presName="spacer" presStyleCnt="0"/>
      <dgm:spPr/>
    </dgm:pt>
    <dgm:pt modelId="{6AEC4374-C4E0-4439-8916-87CEACF0B0AD}" type="pres">
      <dgm:prSet presAssocID="{BE077901-217C-4F25-B062-4F42D023A266}" presName="parentText" presStyleLbl="node1" presStyleIdx="4" presStyleCnt="9">
        <dgm:presLayoutVars>
          <dgm:chMax val="0"/>
          <dgm:bulletEnabled val="1"/>
        </dgm:presLayoutVars>
      </dgm:prSet>
      <dgm:spPr/>
    </dgm:pt>
    <dgm:pt modelId="{AA1F29D2-D4C4-41E6-92B9-DC74B9C0A272}" type="pres">
      <dgm:prSet presAssocID="{08777FDA-D271-48B7-AEA8-810EA145A972}" presName="spacer" presStyleCnt="0"/>
      <dgm:spPr/>
    </dgm:pt>
    <dgm:pt modelId="{6D40F696-319F-4462-98F8-7C10DECB9B5A}" type="pres">
      <dgm:prSet presAssocID="{99BA6B34-1AB8-46FD-8662-BB29AF9E429B}" presName="parentText" presStyleLbl="node1" presStyleIdx="5" presStyleCnt="9">
        <dgm:presLayoutVars>
          <dgm:chMax val="0"/>
          <dgm:bulletEnabled val="1"/>
        </dgm:presLayoutVars>
      </dgm:prSet>
      <dgm:spPr/>
    </dgm:pt>
    <dgm:pt modelId="{A75A939A-FD60-43F6-BFC1-18BDC437717B}" type="pres">
      <dgm:prSet presAssocID="{01A81FE3-7FAE-4D88-B044-CDDCA5712B7D}" presName="spacer" presStyleCnt="0"/>
      <dgm:spPr/>
    </dgm:pt>
    <dgm:pt modelId="{1789B9A1-D97E-414B-B34F-698233AEC404}" type="pres">
      <dgm:prSet presAssocID="{BA043EBC-7E88-4EF1-8102-0ECB6F4C69DB}" presName="parentText" presStyleLbl="node1" presStyleIdx="6" presStyleCnt="9">
        <dgm:presLayoutVars>
          <dgm:chMax val="0"/>
          <dgm:bulletEnabled val="1"/>
        </dgm:presLayoutVars>
      </dgm:prSet>
      <dgm:spPr/>
    </dgm:pt>
    <dgm:pt modelId="{CC76BFD5-DDD2-4651-BC7B-2CAD3E76361D}" type="pres">
      <dgm:prSet presAssocID="{D7E1BDCB-8140-4456-BBEC-CB17C4D2A206}" presName="spacer" presStyleCnt="0"/>
      <dgm:spPr/>
    </dgm:pt>
    <dgm:pt modelId="{A04EEF1B-5B1A-4EFB-9F29-63B19813A68B}" type="pres">
      <dgm:prSet presAssocID="{C7928D10-AF39-4462-AEDC-94B3CA50A2EB}" presName="parentText" presStyleLbl="node1" presStyleIdx="7" presStyleCnt="9">
        <dgm:presLayoutVars>
          <dgm:chMax val="0"/>
          <dgm:bulletEnabled val="1"/>
        </dgm:presLayoutVars>
      </dgm:prSet>
      <dgm:spPr/>
    </dgm:pt>
    <dgm:pt modelId="{0D16ADDF-E168-4C50-AB0E-179B49FB37A6}" type="pres">
      <dgm:prSet presAssocID="{6E09582F-A822-4BB2-81CD-4EB635679C0D}" presName="spacer" presStyleCnt="0"/>
      <dgm:spPr/>
    </dgm:pt>
    <dgm:pt modelId="{8873D048-8A0E-49CE-8443-5FA55737E543}" type="pres">
      <dgm:prSet presAssocID="{30B6AEAE-B465-4694-8F71-BF513703B63A}" presName="parentText" presStyleLbl="node1" presStyleIdx="8" presStyleCnt="9" custLinFactNeighborX="-1780" custLinFactNeighborY="-13423">
        <dgm:presLayoutVars>
          <dgm:chMax val="0"/>
          <dgm:bulletEnabled val="1"/>
        </dgm:presLayoutVars>
      </dgm:prSet>
      <dgm:spPr/>
    </dgm:pt>
  </dgm:ptLst>
  <dgm:cxnLst>
    <dgm:cxn modelId="{7365A002-684D-4674-9763-D946CD49EBEF}" srcId="{EEE2F5CA-E5EE-4CB0-A745-18CEB922E068}" destId="{BE077901-217C-4F25-B062-4F42D023A266}" srcOrd="4" destOrd="0" parTransId="{1B9E5E4F-6206-46D4-9FCE-2E038DEBEDBB}" sibTransId="{08777FDA-D271-48B7-AEA8-810EA145A972}"/>
    <dgm:cxn modelId="{66626F07-3D4B-4C94-A88A-3D9678AF080D}" type="presOf" srcId="{BE077901-217C-4F25-B062-4F42D023A266}" destId="{6AEC4374-C4E0-4439-8916-87CEACF0B0AD}" srcOrd="0" destOrd="0" presId="urn:microsoft.com/office/officeart/2005/8/layout/vList2"/>
    <dgm:cxn modelId="{C2A51416-14CD-4F94-BC41-1DB64E771051}" type="presOf" srcId="{1972FB3F-76AA-4582-AD16-B7B54346D48B}" destId="{3AE76C59-C035-4260-B67B-F0EB4142ECCD}" srcOrd="0" destOrd="0" presId="urn:microsoft.com/office/officeart/2005/8/layout/vList2"/>
    <dgm:cxn modelId="{682E712A-3B18-4635-B436-136AB2DAD02E}" type="presOf" srcId="{94E0B780-9B51-4C73-A890-2950C7C891E7}" destId="{088D651A-A137-489C-8713-3F5BD1A3EB5D}" srcOrd="0" destOrd="0" presId="urn:microsoft.com/office/officeart/2005/8/layout/vList2"/>
    <dgm:cxn modelId="{EB5F994A-67EB-4536-8F85-652E72DC9545}" srcId="{EEE2F5CA-E5EE-4CB0-A745-18CEB922E068}" destId="{99BA6B34-1AB8-46FD-8662-BB29AF9E429B}" srcOrd="5" destOrd="0" parTransId="{787D6A06-BE2F-43F2-9FE0-DFF4BA9F7D42}" sibTransId="{01A81FE3-7FAE-4D88-B044-CDDCA5712B7D}"/>
    <dgm:cxn modelId="{48D6DA6E-D79A-4C5B-A8F9-EFFB529B9342}" srcId="{EEE2F5CA-E5EE-4CB0-A745-18CEB922E068}" destId="{3C5C41A6-A777-4CA9-AC6D-485C88F4DC16}" srcOrd="3" destOrd="0" parTransId="{AD557860-E06D-488F-B740-70DA4650F429}" sibTransId="{9F36FEAF-EFEA-4ACA-B80C-DF215CC45BEE}"/>
    <dgm:cxn modelId="{3D48BC52-4A08-4CCA-98FB-701E56AC47B0}" srcId="{EEE2F5CA-E5EE-4CB0-A745-18CEB922E068}" destId="{1972FB3F-76AA-4582-AD16-B7B54346D48B}" srcOrd="0" destOrd="0" parTransId="{94AE76CD-6835-4506-AE5B-EBE4BFF5E311}" sibTransId="{64FFCAB5-298B-4538-BFB8-54511CBF0FBE}"/>
    <dgm:cxn modelId="{B1AFCF74-53C1-4BA3-B09C-7348B65E92C3}" srcId="{EEE2F5CA-E5EE-4CB0-A745-18CEB922E068}" destId="{30B6AEAE-B465-4694-8F71-BF513703B63A}" srcOrd="8" destOrd="0" parTransId="{A7704F3C-F75F-4FD5-96C9-E45BBAC1281D}" sibTransId="{79D6AED5-7ECE-4807-A252-3AD08CE67464}"/>
    <dgm:cxn modelId="{85160E59-5558-4054-B9DE-4D3561AE6322}" type="presOf" srcId="{C7928D10-AF39-4462-AEDC-94B3CA50A2EB}" destId="{A04EEF1B-5B1A-4EFB-9F29-63B19813A68B}" srcOrd="0" destOrd="0" presId="urn:microsoft.com/office/officeart/2005/8/layout/vList2"/>
    <dgm:cxn modelId="{4BF94184-4615-4E68-B2EA-33AEFAF725AE}" type="presOf" srcId="{EEE2F5CA-E5EE-4CB0-A745-18CEB922E068}" destId="{1EDBC3A9-5C42-4453-828F-836EB3243BDF}" srcOrd="0" destOrd="0" presId="urn:microsoft.com/office/officeart/2005/8/layout/vList2"/>
    <dgm:cxn modelId="{48F28F86-B601-4557-A39B-9CDD0E143C73}" srcId="{EEE2F5CA-E5EE-4CB0-A745-18CEB922E068}" destId="{C7928D10-AF39-4462-AEDC-94B3CA50A2EB}" srcOrd="7" destOrd="0" parTransId="{3E014BCC-6C27-48F9-B60A-2F2F2DD56EEA}" sibTransId="{6E09582F-A822-4BB2-81CD-4EB635679C0D}"/>
    <dgm:cxn modelId="{8B901E9A-3D70-45D7-A533-0779C5200E5E}" srcId="{EEE2F5CA-E5EE-4CB0-A745-18CEB922E068}" destId="{94E0B780-9B51-4C73-A890-2950C7C891E7}" srcOrd="1" destOrd="0" parTransId="{62584BBB-FC75-4361-A308-163D0CF80F7A}" sibTransId="{4312CD34-63A0-42ED-983B-B0351654DE72}"/>
    <dgm:cxn modelId="{61D32BA0-8B4C-4FD8-9682-11FA39DC5F1B}" type="presOf" srcId="{99BA6B34-1AB8-46FD-8662-BB29AF9E429B}" destId="{6D40F696-319F-4462-98F8-7C10DECB9B5A}" srcOrd="0" destOrd="0" presId="urn:microsoft.com/office/officeart/2005/8/layout/vList2"/>
    <dgm:cxn modelId="{66D392A6-15BD-4879-9CA2-DF936B9C0107}" type="presOf" srcId="{BA043EBC-7E88-4EF1-8102-0ECB6F4C69DB}" destId="{1789B9A1-D97E-414B-B34F-698233AEC404}" srcOrd="0" destOrd="0" presId="urn:microsoft.com/office/officeart/2005/8/layout/vList2"/>
    <dgm:cxn modelId="{641A07B0-5545-488B-A797-B12602385C14}" type="presOf" srcId="{3C5C41A6-A777-4CA9-AC6D-485C88F4DC16}" destId="{531F4581-9274-49C0-8913-962575D156C6}" srcOrd="0" destOrd="0" presId="urn:microsoft.com/office/officeart/2005/8/layout/vList2"/>
    <dgm:cxn modelId="{C18336D1-6130-42E4-A581-0DE8A3989F66}" srcId="{EEE2F5CA-E5EE-4CB0-A745-18CEB922E068}" destId="{BA043EBC-7E88-4EF1-8102-0ECB6F4C69DB}" srcOrd="6" destOrd="0" parTransId="{892D18A4-FBE1-49BA-A5BE-33F66F93DB85}" sibTransId="{D7E1BDCB-8140-4456-BBEC-CB17C4D2A206}"/>
    <dgm:cxn modelId="{714943EA-6B00-46D9-BD75-5BDE895220E2}" srcId="{EEE2F5CA-E5EE-4CB0-A745-18CEB922E068}" destId="{3F4B8A47-85F0-4AA8-B397-CD3BA4EEA9B2}" srcOrd="2" destOrd="0" parTransId="{DB5C5012-F9A8-45BE-99E7-1FDC76CC5255}" sibTransId="{07930F3F-4DE3-4307-9291-8CA5D3CA3447}"/>
    <dgm:cxn modelId="{877CD8F4-2728-46A3-A731-9F0D986C6CCB}" type="presOf" srcId="{30B6AEAE-B465-4694-8F71-BF513703B63A}" destId="{8873D048-8A0E-49CE-8443-5FA55737E543}" srcOrd="0" destOrd="0" presId="urn:microsoft.com/office/officeart/2005/8/layout/vList2"/>
    <dgm:cxn modelId="{2892F2FE-736C-41FD-A22C-D40F751C5C73}" type="presOf" srcId="{3F4B8A47-85F0-4AA8-B397-CD3BA4EEA9B2}" destId="{9D38D884-7534-4329-80D3-8438DCC90C6A}" srcOrd="0" destOrd="0" presId="urn:microsoft.com/office/officeart/2005/8/layout/vList2"/>
    <dgm:cxn modelId="{94DD68CD-15D3-4EC8-A480-4057871A5297}" type="presParOf" srcId="{1EDBC3A9-5C42-4453-828F-836EB3243BDF}" destId="{3AE76C59-C035-4260-B67B-F0EB4142ECCD}" srcOrd="0" destOrd="0" presId="urn:microsoft.com/office/officeart/2005/8/layout/vList2"/>
    <dgm:cxn modelId="{068ABB07-A342-493E-87FE-326A03730BA9}" type="presParOf" srcId="{1EDBC3A9-5C42-4453-828F-836EB3243BDF}" destId="{4CC36BE8-BC5F-4B98-BC82-FABFC8C3A7BD}" srcOrd="1" destOrd="0" presId="urn:microsoft.com/office/officeart/2005/8/layout/vList2"/>
    <dgm:cxn modelId="{8E1F9FBA-B61C-4F07-9038-916DB0D0BD35}" type="presParOf" srcId="{1EDBC3A9-5C42-4453-828F-836EB3243BDF}" destId="{088D651A-A137-489C-8713-3F5BD1A3EB5D}" srcOrd="2" destOrd="0" presId="urn:microsoft.com/office/officeart/2005/8/layout/vList2"/>
    <dgm:cxn modelId="{D17BE35B-49F6-4B94-B5AD-59367A151D4C}" type="presParOf" srcId="{1EDBC3A9-5C42-4453-828F-836EB3243BDF}" destId="{A38D2A5C-5B86-4DC0-BE4D-F5494F61ACAB}" srcOrd="3" destOrd="0" presId="urn:microsoft.com/office/officeart/2005/8/layout/vList2"/>
    <dgm:cxn modelId="{BADEE092-8384-448D-8553-535CB0ADC886}" type="presParOf" srcId="{1EDBC3A9-5C42-4453-828F-836EB3243BDF}" destId="{9D38D884-7534-4329-80D3-8438DCC90C6A}" srcOrd="4" destOrd="0" presId="urn:microsoft.com/office/officeart/2005/8/layout/vList2"/>
    <dgm:cxn modelId="{EE40145B-B380-414D-86CD-E14512B973EF}" type="presParOf" srcId="{1EDBC3A9-5C42-4453-828F-836EB3243BDF}" destId="{7F501E62-B008-4DB0-8B40-2D51B3C82F1F}" srcOrd="5" destOrd="0" presId="urn:microsoft.com/office/officeart/2005/8/layout/vList2"/>
    <dgm:cxn modelId="{D4030E24-9021-4AC4-9B4B-7DC45C59F140}" type="presParOf" srcId="{1EDBC3A9-5C42-4453-828F-836EB3243BDF}" destId="{531F4581-9274-49C0-8913-962575D156C6}" srcOrd="6" destOrd="0" presId="urn:microsoft.com/office/officeart/2005/8/layout/vList2"/>
    <dgm:cxn modelId="{2497F9F3-A886-4657-AC85-37134156B189}" type="presParOf" srcId="{1EDBC3A9-5C42-4453-828F-836EB3243BDF}" destId="{20931844-BF92-4AA2-9B3A-CF9DFF5596F7}" srcOrd="7" destOrd="0" presId="urn:microsoft.com/office/officeart/2005/8/layout/vList2"/>
    <dgm:cxn modelId="{B6D29351-CEF1-4AEA-B442-CEC942D00F71}" type="presParOf" srcId="{1EDBC3A9-5C42-4453-828F-836EB3243BDF}" destId="{6AEC4374-C4E0-4439-8916-87CEACF0B0AD}" srcOrd="8" destOrd="0" presId="urn:microsoft.com/office/officeart/2005/8/layout/vList2"/>
    <dgm:cxn modelId="{B61D3225-58EC-46F8-80F3-B36548AE6689}" type="presParOf" srcId="{1EDBC3A9-5C42-4453-828F-836EB3243BDF}" destId="{AA1F29D2-D4C4-41E6-92B9-DC74B9C0A272}" srcOrd="9" destOrd="0" presId="urn:microsoft.com/office/officeart/2005/8/layout/vList2"/>
    <dgm:cxn modelId="{0E8E13EA-9896-405B-97C0-7ED6D9B4C502}" type="presParOf" srcId="{1EDBC3A9-5C42-4453-828F-836EB3243BDF}" destId="{6D40F696-319F-4462-98F8-7C10DECB9B5A}" srcOrd="10" destOrd="0" presId="urn:microsoft.com/office/officeart/2005/8/layout/vList2"/>
    <dgm:cxn modelId="{446AAE7E-8F1B-4229-A1F6-ED25480F8388}" type="presParOf" srcId="{1EDBC3A9-5C42-4453-828F-836EB3243BDF}" destId="{A75A939A-FD60-43F6-BFC1-18BDC437717B}" srcOrd="11" destOrd="0" presId="urn:microsoft.com/office/officeart/2005/8/layout/vList2"/>
    <dgm:cxn modelId="{80B0F774-4431-4459-93FE-6E39FAEBF6DB}" type="presParOf" srcId="{1EDBC3A9-5C42-4453-828F-836EB3243BDF}" destId="{1789B9A1-D97E-414B-B34F-698233AEC404}" srcOrd="12" destOrd="0" presId="urn:microsoft.com/office/officeart/2005/8/layout/vList2"/>
    <dgm:cxn modelId="{079FDF03-2A10-4A72-90BC-843B3C32C8BD}" type="presParOf" srcId="{1EDBC3A9-5C42-4453-828F-836EB3243BDF}" destId="{CC76BFD5-DDD2-4651-BC7B-2CAD3E76361D}" srcOrd="13" destOrd="0" presId="urn:microsoft.com/office/officeart/2005/8/layout/vList2"/>
    <dgm:cxn modelId="{4A20E751-BCB9-48ED-9990-55B4A4A94510}" type="presParOf" srcId="{1EDBC3A9-5C42-4453-828F-836EB3243BDF}" destId="{A04EEF1B-5B1A-4EFB-9F29-63B19813A68B}" srcOrd="14" destOrd="0" presId="urn:microsoft.com/office/officeart/2005/8/layout/vList2"/>
    <dgm:cxn modelId="{CE482F3B-000F-4FEA-8B82-76053346FCE5}" type="presParOf" srcId="{1EDBC3A9-5C42-4453-828F-836EB3243BDF}" destId="{0D16ADDF-E168-4C50-AB0E-179B49FB37A6}" srcOrd="15" destOrd="0" presId="urn:microsoft.com/office/officeart/2005/8/layout/vList2"/>
    <dgm:cxn modelId="{A0CB1A30-3157-4E0F-90B1-C7CF4310B19A}" type="presParOf" srcId="{1EDBC3A9-5C42-4453-828F-836EB3243BDF}" destId="{8873D048-8A0E-49CE-8443-5FA55737E543}"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3E9672-F72C-4B91-A9D2-045BA0493D8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5317EFC-EB0A-444C-AD35-4A2D3E9B2FAC}">
      <dgm:prSet/>
      <dgm:spPr/>
      <dgm:t>
        <a:bodyPr/>
        <a:lstStyle/>
        <a:p>
          <a:r>
            <a:rPr lang="en-US" dirty="0">
              <a:latin typeface="Times New Roman" panose="02020603050405020304" pitchFamily="18" charset="0"/>
              <a:cs typeface="Times New Roman" panose="02020603050405020304" pitchFamily="18" charset="0"/>
            </a:rPr>
            <a:t>California and Texas has the highest number of H1-B filed in 2018 year.</a:t>
          </a:r>
        </a:p>
      </dgm:t>
    </dgm:pt>
    <dgm:pt modelId="{5EF8FEE7-E120-4FE5-963F-90BEE4127FDA}" type="parTrans" cxnId="{E6AB8FED-0C3A-42CD-B99B-4A350BA23DB8}">
      <dgm:prSet/>
      <dgm:spPr/>
      <dgm:t>
        <a:bodyPr/>
        <a:lstStyle/>
        <a:p>
          <a:endParaRPr lang="en-US"/>
        </a:p>
      </dgm:t>
    </dgm:pt>
    <dgm:pt modelId="{2EB10A4F-A074-4AB3-8AC7-841188597F41}" type="sibTrans" cxnId="{E6AB8FED-0C3A-42CD-B99B-4A350BA23DB8}">
      <dgm:prSet/>
      <dgm:spPr/>
      <dgm:t>
        <a:bodyPr/>
        <a:lstStyle/>
        <a:p>
          <a:endParaRPr lang="en-US"/>
        </a:p>
      </dgm:t>
    </dgm:pt>
    <dgm:pt modelId="{18BAD936-0018-40CA-BDA4-77B15DDC27ED}">
      <dgm:prSet custT="1"/>
      <dgm:spPr/>
      <dgm:t>
        <a:bodyPr/>
        <a:lstStyle/>
        <a:p>
          <a:r>
            <a:rPr lang="en-US" sz="1700" kern="1200" dirty="0">
              <a:solidFill>
                <a:prstClr val="white"/>
              </a:solidFill>
              <a:latin typeface="Times New Roman" panose="02020603050405020304" pitchFamily="18" charset="0"/>
              <a:ea typeface="+mn-ea"/>
              <a:cs typeface="Times New Roman" panose="02020603050405020304" pitchFamily="18" charset="0"/>
            </a:rPr>
            <a:t>* The number of petitions with job title “data scientist” is increasing exponentially</a:t>
          </a:r>
        </a:p>
      </dgm:t>
    </dgm:pt>
    <dgm:pt modelId="{B73490FE-DB40-4131-8F9E-37660CD2F77C}" type="parTrans" cxnId="{D219FE61-633E-4B2A-8E8D-B8CCB9EB35F3}">
      <dgm:prSet/>
      <dgm:spPr/>
      <dgm:t>
        <a:bodyPr/>
        <a:lstStyle/>
        <a:p>
          <a:endParaRPr lang="en-US"/>
        </a:p>
      </dgm:t>
    </dgm:pt>
    <dgm:pt modelId="{702CCE77-019B-4E21-958C-C2DCAA0168CF}" type="sibTrans" cxnId="{D219FE61-633E-4B2A-8E8D-B8CCB9EB35F3}">
      <dgm:prSet/>
      <dgm:spPr/>
      <dgm:t>
        <a:bodyPr/>
        <a:lstStyle/>
        <a:p>
          <a:endParaRPr lang="en-US"/>
        </a:p>
      </dgm:t>
    </dgm:pt>
    <dgm:pt modelId="{7651CD33-EF08-49D1-8A46-0950DC6BF316}">
      <dgm:prSet custT="1"/>
      <dgm:spPr/>
      <dgm:t>
        <a:bodyPr/>
        <a:lstStyle/>
        <a:p>
          <a:r>
            <a:rPr lang="en-US" sz="1700" kern="1200" dirty="0">
              <a:solidFill>
                <a:prstClr val="white"/>
              </a:solidFill>
              <a:latin typeface="Times New Roman" panose="02020603050405020304" pitchFamily="18" charset="0"/>
              <a:ea typeface="+mn-ea"/>
              <a:cs typeface="Times New Roman" panose="02020603050405020304" pitchFamily="18" charset="0"/>
            </a:rPr>
            <a:t>* Infosys, Deloitte, TCS and Wipro  are the top 4 employers with highest petitions each year.</a:t>
          </a:r>
        </a:p>
      </dgm:t>
    </dgm:pt>
    <dgm:pt modelId="{FC42D198-A19B-44BA-827A-CAACE36422AD}" type="parTrans" cxnId="{284BD2F3-2502-468B-B123-339B8CE89745}">
      <dgm:prSet/>
      <dgm:spPr/>
      <dgm:t>
        <a:bodyPr/>
        <a:lstStyle/>
        <a:p>
          <a:endParaRPr lang="en-US"/>
        </a:p>
      </dgm:t>
    </dgm:pt>
    <dgm:pt modelId="{FE501EA8-900F-44D7-9D63-7270E87F7787}" type="sibTrans" cxnId="{284BD2F3-2502-468B-B123-339B8CE89745}">
      <dgm:prSet/>
      <dgm:spPr/>
      <dgm:t>
        <a:bodyPr/>
        <a:lstStyle/>
        <a:p>
          <a:endParaRPr lang="en-US"/>
        </a:p>
      </dgm:t>
    </dgm:pt>
    <dgm:pt modelId="{971D3669-A230-43B7-82B9-0A2A54102660}">
      <dgm:prSet custT="1"/>
      <dgm:spPr/>
      <dgm:t>
        <a:bodyPr/>
        <a:lstStyle/>
        <a:p>
          <a:r>
            <a:rPr lang="en-US" sz="1700" kern="1200" dirty="0">
              <a:solidFill>
                <a:prstClr val="white"/>
              </a:solidFill>
              <a:latin typeface="Times New Roman" panose="02020603050405020304" pitchFamily="18" charset="0"/>
              <a:ea typeface="+mn-ea"/>
              <a:cs typeface="Times New Roman" panose="02020603050405020304" pitchFamily="18" charset="0"/>
            </a:rPr>
            <a:t>Programmer Analyst has the highest number of job application filed for H1-B and hence it has the highest number of H1-B denial.</a:t>
          </a:r>
        </a:p>
      </dgm:t>
    </dgm:pt>
    <dgm:pt modelId="{72649616-2A90-4FEF-9601-7868808D885D}" type="parTrans" cxnId="{97B93FAB-18B2-48F4-8B7F-A4AA7FFE118A}">
      <dgm:prSet/>
      <dgm:spPr/>
      <dgm:t>
        <a:bodyPr/>
        <a:lstStyle/>
        <a:p>
          <a:endParaRPr lang="en-US"/>
        </a:p>
      </dgm:t>
    </dgm:pt>
    <dgm:pt modelId="{5B1115BF-95CD-4E4A-B3AC-5A4B1099FE6C}" type="sibTrans" cxnId="{97B93FAB-18B2-48F4-8B7F-A4AA7FFE118A}">
      <dgm:prSet/>
      <dgm:spPr/>
      <dgm:t>
        <a:bodyPr/>
        <a:lstStyle/>
        <a:p>
          <a:endParaRPr lang="en-US"/>
        </a:p>
      </dgm:t>
    </dgm:pt>
    <dgm:pt modelId="{8238F1A5-558E-49E6-80E3-4DAAC9D0AA41}">
      <dgm:prSet custT="1"/>
      <dgm:spPr/>
      <dgm:t>
        <a:bodyPr/>
        <a:lstStyle/>
        <a:p>
          <a:r>
            <a:rPr lang="en-US" sz="1700" kern="1200" dirty="0">
              <a:solidFill>
                <a:prstClr val="white"/>
              </a:solidFill>
              <a:latin typeface="Times New Roman" panose="02020603050405020304" pitchFamily="18" charset="0"/>
              <a:ea typeface="+mn-ea"/>
              <a:cs typeface="Times New Roman" panose="02020603050405020304" pitchFamily="18" charset="0"/>
            </a:rPr>
            <a:t>California state has the highest  avg wages of up to 93,071, for the Data Science job for H1-B holder </a:t>
          </a:r>
        </a:p>
      </dgm:t>
    </dgm:pt>
    <dgm:pt modelId="{F88317BE-A932-4BA1-8C15-60FC4DDC9653}" type="parTrans" cxnId="{7A8E3FA9-64C8-44F8-BBB6-613F28120F01}">
      <dgm:prSet/>
      <dgm:spPr/>
      <dgm:t>
        <a:bodyPr/>
        <a:lstStyle/>
        <a:p>
          <a:endParaRPr lang="en-US"/>
        </a:p>
      </dgm:t>
    </dgm:pt>
    <dgm:pt modelId="{DC009B2F-E09A-41A7-AB38-517337D4E741}" type="sibTrans" cxnId="{7A8E3FA9-64C8-44F8-BBB6-613F28120F01}">
      <dgm:prSet/>
      <dgm:spPr/>
      <dgm:t>
        <a:bodyPr/>
        <a:lstStyle/>
        <a:p>
          <a:endParaRPr lang="en-US"/>
        </a:p>
      </dgm:t>
    </dgm:pt>
    <dgm:pt modelId="{BD9A4717-7905-4315-B9DD-67B71B66BA97}">
      <dgm:prSet custT="1"/>
      <dgm:spPr/>
      <dgm:t>
        <a:bodyPr/>
        <a:lstStyle/>
        <a:p>
          <a:r>
            <a:rPr lang="en-US" sz="1700" kern="1200" dirty="0">
              <a:solidFill>
                <a:prstClr val="white"/>
              </a:solidFill>
              <a:latin typeface="Times New Roman" panose="02020603050405020304" pitchFamily="18" charset="0"/>
              <a:ea typeface="+mn-ea"/>
              <a:cs typeface="Times New Roman" panose="02020603050405020304" pitchFamily="18" charset="0"/>
            </a:rPr>
            <a:t>March month has the highest number of decisions given out each year.</a:t>
          </a:r>
        </a:p>
      </dgm:t>
    </dgm:pt>
    <dgm:pt modelId="{F786F579-FA89-4FCB-8CE0-274A5C0054F3}" type="parTrans" cxnId="{58643982-B99C-42F4-8D29-33682F0C0A22}">
      <dgm:prSet/>
      <dgm:spPr/>
      <dgm:t>
        <a:bodyPr/>
        <a:lstStyle/>
        <a:p>
          <a:endParaRPr lang="en-US"/>
        </a:p>
      </dgm:t>
    </dgm:pt>
    <dgm:pt modelId="{8970A1AA-E8A4-487E-A181-29468BB2E837}" type="sibTrans" cxnId="{58643982-B99C-42F4-8D29-33682F0C0A22}">
      <dgm:prSet/>
      <dgm:spPr/>
      <dgm:t>
        <a:bodyPr/>
        <a:lstStyle/>
        <a:p>
          <a:endParaRPr lang="en-US"/>
        </a:p>
      </dgm:t>
    </dgm:pt>
    <dgm:pt modelId="{75BEE227-5DB9-418B-9692-9A1952F8D492}">
      <dgm:prSet custT="1"/>
      <dgm:spPr/>
      <dgm:t>
        <a:bodyPr/>
        <a:lstStyle/>
        <a:p>
          <a:r>
            <a:rPr lang="en-US" sz="1700" kern="1200" dirty="0">
              <a:solidFill>
                <a:prstClr val="white"/>
              </a:solidFill>
              <a:latin typeface="Times New Roman" panose="02020603050405020304" pitchFamily="18" charset="0"/>
              <a:ea typeface="+mn-ea"/>
              <a:cs typeface="Times New Roman" panose="02020603050405020304" pitchFamily="18" charset="0"/>
            </a:rPr>
            <a:t>*California, New York and Washington has the highest number of data scientist jobs.</a:t>
          </a:r>
        </a:p>
      </dgm:t>
    </dgm:pt>
    <dgm:pt modelId="{1B1E38EC-DD6C-4697-A549-BE0AA2845BEE}" type="parTrans" cxnId="{A311C4FE-80F3-4FD4-A287-E527B865E7A6}">
      <dgm:prSet/>
      <dgm:spPr/>
      <dgm:t>
        <a:bodyPr/>
        <a:lstStyle/>
        <a:p>
          <a:endParaRPr lang="en-US"/>
        </a:p>
      </dgm:t>
    </dgm:pt>
    <dgm:pt modelId="{646F4E07-800C-44E4-B754-0D001C668372}" type="sibTrans" cxnId="{A311C4FE-80F3-4FD4-A287-E527B865E7A6}">
      <dgm:prSet/>
      <dgm:spPr/>
      <dgm:t>
        <a:bodyPr/>
        <a:lstStyle/>
        <a:p>
          <a:endParaRPr lang="en-US"/>
        </a:p>
      </dgm:t>
    </dgm:pt>
    <dgm:pt modelId="{562A13AA-D894-4AC8-AF48-1236D3A23022}">
      <dgm:prSet custT="1"/>
      <dgm:spPr/>
      <dgm:t>
        <a:bodyPr/>
        <a:lstStyle/>
        <a:p>
          <a:r>
            <a:rPr lang="en-US" sz="1700" kern="1200" dirty="0">
              <a:solidFill>
                <a:prstClr val="white"/>
              </a:solidFill>
              <a:latin typeface="Times New Roman" panose="02020603050405020304" pitchFamily="18" charset="0"/>
              <a:ea typeface="+mn-ea"/>
              <a:cs typeface="Times New Roman" panose="02020603050405020304" pitchFamily="18" charset="0"/>
            </a:rPr>
            <a:t>Microsoft and Facebook are the top two companies filed the H1-B for Data Science job.</a:t>
          </a:r>
        </a:p>
      </dgm:t>
    </dgm:pt>
    <dgm:pt modelId="{935A8FA8-FCB9-48EE-BEA9-8D2CD368B52C}" type="parTrans" cxnId="{C2F72D50-549D-46B7-BD54-2D8C3DF034E6}">
      <dgm:prSet/>
      <dgm:spPr/>
      <dgm:t>
        <a:bodyPr/>
        <a:lstStyle/>
        <a:p>
          <a:endParaRPr lang="en-US"/>
        </a:p>
      </dgm:t>
    </dgm:pt>
    <dgm:pt modelId="{7D0D87C7-8AA8-46BC-A29D-75C94EC7AB17}" type="sibTrans" cxnId="{C2F72D50-549D-46B7-BD54-2D8C3DF034E6}">
      <dgm:prSet/>
      <dgm:spPr/>
      <dgm:t>
        <a:bodyPr/>
        <a:lstStyle/>
        <a:p>
          <a:endParaRPr lang="en-US"/>
        </a:p>
      </dgm:t>
    </dgm:pt>
    <dgm:pt modelId="{7D3BA826-307B-4859-84FD-DA908AD47227}" type="pres">
      <dgm:prSet presAssocID="{C83E9672-F72C-4B91-A9D2-045BA0493D8F}" presName="linear" presStyleCnt="0">
        <dgm:presLayoutVars>
          <dgm:animLvl val="lvl"/>
          <dgm:resizeHandles val="exact"/>
        </dgm:presLayoutVars>
      </dgm:prSet>
      <dgm:spPr/>
    </dgm:pt>
    <dgm:pt modelId="{02458807-5F03-4D64-919A-4D1C4C855AE4}" type="pres">
      <dgm:prSet presAssocID="{35317EFC-EB0A-444C-AD35-4A2D3E9B2FAC}" presName="parentText" presStyleLbl="node1" presStyleIdx="0" presStyleCnt="8">
        <dgm:presLayoutVars>
          <dgm:chMax val="0"/>
          <dgm:bulletEnabled val="1"/>
        </dgm:presLayoutVars>
      </dgm:prSet>
      <dgm:spPr/>
    </dgm:pt>
    <dgm:pt modelId="{519B74C4-BBE9-4AF3-AD0A-AF16C79A2649}" type="pres">
      <dgm:prSet presAssocID="{2EB10A4F-A074-4AB3-8AC7-841188597F41}" presName="spacer" presStyleCnt="0"/>
      <dgm:spPr/>
    </dgm:pt>
    <dgm:pt modelId="{929A6EB6-7FF0-4FAB-AA44-24B3D45607E7}" type="pres">
      <dgm:prSet presAssocID="{18BAD936-0018-40CA-BDA4-77B15DDC27ED}" presName="parentText" presStyleLbl="node1" presStyleIdx="1" presStyleCnt="8">
        <dgm:presLayoutVars>
          <dgm:chMax val="0"/>
          <dgm:bulletEnabled val="1"/>
        </dgm:presLayoutVars>
      </dgm:prSet>
      <dgm:spPr/>
    </dgm:pt>
    <dgm:pt modelId="{B87D4EE5-DB3F-414D-84E1-942E592DC273}" type="pres">
      <dgm:prSet presAssocID="{702CCE77-019B-4E21-958C-C2DCAA0168CF}" presName="spacer" presStyleCnt="0"/>
      <dgm:spPr/>
    </dgm:pt>
    <dgm:pt modelId="{951B4B93-EAB2-400A-8CD5-F7C78A64D5E9}" type="pres">
      <dgm:prSet presAssocID="{7651CD33-EF08-49D1-8A46-0950DC6BF316}" presName="parentText" presStyleLbl="node1" presStyleIdx="2" presStyleCnt="8">
        <dgm:presLayoutVars>
          <dgm:chMax val="0"/>
          <dgm:bulletEnabled val="1"/>
        </dgm:presLayoutVars>
      </dgm:prSet>
      <dgm:spPr/>
    </dgm:pt>
    <dgm:pt modelId="{31E5C54B-6CEF-424E-93BF-297BAEF60420}" type="pres">
      <dgm:prSet presAssocID="{FE501EA8-900F-44D7-9D63-7270E87F7787}" presName="spacer" presStyleCnt="0"/>
      <dgm:spPr/>
    </dgm:pt>
    <dgm:pt modelId="{1BB6A0B5-F864-40C8-87F4-0502B812CAB6}" type="pres">
      <dgm:prSet presAssocID="{971D3669-A230-43B7-82B9-0A2A54102660}" presName="parentText" presStyleLbl="node1" presStyleIdx="3" presStyleCnt="8">
        <dgm:presLayoutVars>
          <dgm:chMax val="0"/>
          <dgm:bulletEnabled val="1"/>
        </dgm:presLayoutVars>
      </dgm:prSet>
      <dgm:spPr/>
    </dgm:pt>
    <dgm:pt modelId="{82784E41-E56E-4C48-AD91-DA405E412628}" type="pres">
      <dgm:prSet presAssocID="{5B1115BF-95CD-4E4A-B3AC-5A4B1099FE6C}" presName="spacer" presStyleCnt="0"/>
      <dgm:spPr/>
    </dgm:pt>
    <dgm:pt modelId="{DAADF58E-1512-4BB1-BDD0-D3C5CEC8AEC3}" type="pres">
      <dgm:prSet presAssocID="{8238F1A5-558E-49E6-80E3-4DAAC9D0AA41}" presName="parentText" presStyleLbl="node1" presStyleIdx="4" presStyleCnt="8">
        <dgm:presLayoutVars>
          <dgm:chMax val="0"/>
          <dgm:bulletEnabled val="1"/>
        </dgm:presLayoutVars>
      </dgm:prSet>
      <dgm:spPr/>
    </dgm:pt>
    <dgm:pt modelId="{1D16E791-495E-4C93-B77D-A1762FBD0376}" type="pres">
      <dgm:prSet presAssocID="{DC009B2F-E09A-41A7-AB38-517337D4E741}" presName="spacer" presStyleCnt="0"/>
      <dgm:spPr/>
    </dgm:pt>
    <dgm:pt modelId="{6C910DFB-4147-4EF2-8FE2-6B9E27687045}" type="pres">
      <dgm:prSet presAssocID="{BD9A4717-7905-4315-B9DD-67B71B66BA97}" presName="parentText" presStyleLbl="node1" presStyleIdx="5" presStyleCnt="8">
        <dgm:presLayoutVars>
          <dgm:chMax val="0"/>
          <dgm:bulletEnabled val="1"/>
        </dgm:presLayoutVars>
      </dgm:prSet>
      <dgm:spPr/>
    </dgm:pt>
    <dgm:pt modelId="{F4B0E4F4-C9B0-4FD7-B21E-C64846A4830B}" type="pres">
      <dgm:prSet presAssocID="{8970A1AA-E8A4-487E-A181-29468BB2E837}" presName="spacer" presStyleCnt="0"/>
      <dgm:spPr/>
    </dgm:pt>
    <dgm:pt modelId="{42A775F9-5276-43B7-AA3C-A921AF687BA0}" type="pres">
      <dgm:prSet presAssocID="{75BEE227-5DB9-418B-9692-9A1952F8D492}" presName="parentText" presStyleLbl="node1" presStyleIdx="6" presStyleCnt="8">
        <dgm:presLayoutVars>
          <dgm:chMax val="0"/>
          <dgm:bulletEnabled val="1"/>
        </dgm:presLayoutVars>
      </dgm:prSet>
      <dgm:spPr/>
    </dgm:pt>
    <dgm:pt modelId="{8CA4D47C-9661-4780-9D81-80FBC6A36072}" type="pres">
      <dgm:prSet presAssocID="{646F4E07-800C-44E4-B754-0D001C668372}" presName="spacer" presStyleCnt="0"/>
      <dgm:spPr/>
    </dgm:pt>
    <dgm:pt modelId="{FD8F80F0-7D1E-4035-9047-31CF3F8ECD3E}" type="pres">
      <dgm:prSet presAssocID="{562A13AA-D894-4AC8-AF48-1236D3A23022}" presName="parentText" presStyleLbl="node1" presStyleIdx="7" presStyleCnt="8">
        <dgm:presLayoutVars>
          <dgm:chMax val="0"/>
          <dgm:bulletEnabled val="1"/>
        </dgm:presLayoutVars>
      </dgm:prSet>
      <dgm:spPr/>
    </dgm:pt>
  </dgm:ptLst>
  <dgm:cxnLst>
    <dgm:cxn modelId="{ACE44803-E3D6-411F-B7AF-E7049C3C7A61}" type="presOf" srcId="{75BEE227-5DB9-418B-9692-9A1952F8D492}" destId="{42A775F9-5276-43B7-AA3C-A921AF687BA0}" srcOrd="0" destOrd="0" presId="urn:microsoft.com/office/officeart/2005/8/layout/vList2"/>
    <dgm:cxn modelId="{EC628724-7DF8-4D67-BC9C-49B7985BED07}" type="presOf" srcId="{BD9A4717-7905-4315-B9DD-67B71B66BA97}" destId="{6C910DFB-4147-4EF2-8FE2-6B9E27687045}" srcOrd="0" destOrd="0" presId="urn:microsoft.com/office/officeart/2005/8/layout/vList2"/>
    <dgm:cxn modelId="{EEFE742B-AD18-41BE-93EB-68883BF5B25B}" type="presOf" srcId="{C83E9672-F72C-4B91-A9D2-045BA0493D8F}" destId="{7D3BA826-307B-4859-84FD-DA908AD47227}" srcOrd="0" destOrd="0" presId="urn:microsoft.com/office/officeart/2005/8/layout/vList2"/>
    <dgm:cxn modelId="{D219FE61-633E-4B2A-8E8D-B8CCB9EB35F3}" srcId="{C83E9672-F72C-4B91-A9D2-045BA0493D8F}" destId="{18BAD936-0018-40CA-BDA4-77B15DDC27ED}" srcOrd="1" destOrd="0" parTransId="{B73490FE-DB40-4131-8F9E-37660CD2F77C}" sibTransId="{702CCE77-019B-4E21-958C-C2DCAA0168CF}"/>
    <dgm:cxn modelId="{4F5D8E6B-09CE-4352-9BB5-01FE3A0F1DDB}" type="presOf" srcId="{35317EFC-EB0A-444C-AD35-4A2D3E9B2FAC}" destId="{02458807-5F03-4D64-919A-4D1C4C855AE4}" srcOrd="0" destOrd="0" presId="urn:microsoft.com/office/officeart/2005/8/layout/vList2"/>
    <dgm:cxn modelId="{C2F72D50-549D-46B7-BD54-2D8C3DF034E6}" srcId="{C83E9672-F72C-4B91-A9D2-045BA0493D8F}" destId="{562A13AA-D894-4AC8-AF48-1236D3A23022}" srcOrd="7" destOrd="0" parTransId="{935A8FA8-FCB9-48EE-BEA9-8D2CD368B52C}" sibTransId="{7D0D87C7-8AA8-46BC-A29D-75C94EC7AB17}"/>
    <dgm:cxn modelId="{7423B35A-45E7-4365-A0A0-51CA8D5136D2}" type="presOf" srcId="{562A13AA-D894-4AC8-AF48-1236D3A23022}" destId="{FD8F80F0-7D1E-4035-9047-31CF3F8ECD3E}" srcOrd="0" destOrd="0" presId="urn:microsoft.com/office/officeart/2005/8/layout/vList2"/>
    <dgm:cxn modelId="{58643982-B99C-42F4-8D29-33682F0C0A22}" srcId="{C83E9672-F72C-4B91-A9D2-045BA0493D8F}" destId="{BD9A4717-7905-4315-B9DD-67B71B66BA97}" srcOrd="5" destOrd="0" parTransId="{F786F579-FA89-4FCB-8CE0-274A5C0054F3}" sibTransId="{8970A1AA-E8A4-487E-A181-29468BB2E837}"/>
    <dgm:cxn modelId="{7A8E3FA9-64C8-44F8-BBB6-613F28120F01}" srcId="{C83E9672-F72C-4B91-A9D2-045BA0493D8F}" destId="{8238F1A5-558E-49E6-80E3-4DAAC9D0AA41}" srcOrd="4" destOrd="0" parTransId="{F88317BE-A932-4BA1-8C15-60FC4DDC9653}" sibTransId="{DC009B2F-E09A-41A7-AB38-517337D4E741}"/>
    <dgm:cxn modelId="{97B93FAB-18B2-48F4-8B7F-A4AA7FFE118A}" srcId="{C83E9672-F72C-4B91-A9D2-045BA0493D8F}" destId="{971D3669-A230-43B7-82B9-0A2A54102660}" srcOrd="3" destOrd="0" parTransId="{72649616-2A90-4FEF-9601-7868808D885D}" sibTransId="{5B1115BF-95CD-4E4A-B3AC-5A4B1099FE6C}"/>
    <dgm:cxn modelId="{AD10E4B9-0987-4721-B8C0-7FDABEC47690}" type="presOf" srcId="{8238F1A5-558E-49E6-80E3-4DAAC9D0AA41}" destId="{DAADF58E-1512-4BB1-BDD0-D3C5CEC8AEC3}" srcOrd="0" destOrd="0" presId="urn:microsoft.com/office/officeart/2005/8/layout/vList2"/>
    <dgm:cxn modelId="{D00122BF-A005-4F9B-B206-49B9B24CF9CA}" type="presOf" srcId="{971D3669-A230-43B7-82B9-0A2A54102660}" destId="{1BB6A0B5-F864-40C8-87F4-0502B812CAB6}" srcOrd="0" destOrd="0" presId="urn:microsoft.com/office/officeart/2005/8/layout/vList2"/>
    <dgm:cxn modelId="{43FC2CC2-916E-443B-B2D9-8B978C687FE9}" type="presOf" srcId="{18BAD936-0018-40CA-BDA4-77B15DDC27ED}" destId="{929A6EB6-7FF0-4FAB-AA44-24B3D45607E7}" srcOrd="0" destOrd="0" presId="urn:microsoft.com/office/officeart/2005/8/layout/vList2"/>
    <dgm:cxn modelId="{619567E0-4201-4A5F-BDBB-B5E9D43C122F}" type="presOf" srcId="{7651CD33-EF08-49D1-8A46-0950DC6BF316}" destId="{951B4B93-EAB2-400A-8CD5-F7C78A64D5E9}" srcOrd="0" destOrd="0" presId="urn:microsoft.com/office/officeart/2005/8/layout/vList2"/>
    <dgm:cxn modelId="{E6AB8FED-0C3A-42CD-B99B-4A350BA23DB8}" srcId="{C83E9672-F72C-4B91-A9D2-045BA0493D8F}" destId="{35317EFC-EB0A-444C-AD35-4A2D3E9B2FAC}" srcOrd="0" destOrd="0" parTransId="{5EF8FEE7-E120-4FE5-963F-90BEE4127FDA}" sibTransId="{2EB10A4F-A074-4AB3-8AC7-841188597F41}"/>
    <dgm:cxn modelId="{284BD2F3-2502-468B-B123-339B8CE89745}" srcId="{C83E9672-F72C-4B91-A9D2-045BA0493D8F}" destId="{7651CD33-EF08-49D1-8A46-0950DC6BF316}" srcOrd="2" destOrd="0" parTransId="{FC42D198-A19B-44BA-827A-CAACE36422AD}" sibTransId="{FE501EA8-900F-44D7-9D63-7270E87F7787}"/>
    <dgm:cxn modelId="{A311C4FE-80F3-4FD4-A287-E527B865E7A6}" srcId="{C83E9672-F72C-4B91-A9D2-045BA0493D8F}" destId="{75BEE227-5DB9-418B-9692-9A1952F8D492}" srcOrd="6" destOrd="0" parTransId="{1B1E38EC-DD6C-4697-A549-BE0AA2845BEE}" sibTransId="{646F4E07-800C-44E4-B754-0D001C668372}"/>
    <dgm:cxn modelId="{B3F589A9-24DA-4AF3-863E-B2FE8295411E}" type="presParOf" srcId="{7D3BA826-307B-4859-84FD-DA908AD47227}" destId="{02458807-5F03-4D64-919A-4D1C4C855AE4}" srcOrd="0" destOrd="0" presId="urn:microsoft.com/office/officeart/2005/8/layout/vList2"/>
    <dgm:cxn modelId="{1F45EEF8-A457-408F-B306-8A5732AF7238}" type="presParOf" srcId="{7D3BA826-307B-4859-84FD-DA908AD47227}" destId="{519B74C4-BBE9-4AF3-AD0A-AF16C79A2649}" srcOrd="1" destOrd="0" presId="urn:microsoft.com/office/officeart/2005/8/layout/vList2"/>
    <dgm:cxn modelId="{34259626-5C7B-4F67-9D81-18E0FF263026}" type="presParOf" srcId="{7D3BA826-307B-4859-84FD-DA908AD47227}" destId="{929A6EB6-7FF0-4FAB-AA44-24B3D45607E7}" srcOrd="2" destOrd="0" presId="urn:microsoft.com/office/officeart/2005/8/layout/vList2"/>
    <dgm:cxn modelId="{A833A9E7-2023-4FC4-A2B8-B526B1BD41D2}" type="presParOf" srcId="{7D3BA826-307B-4859-84FD-DA908AD47227}" destId="{B87D4EE5-DB3F-414D-84E1-942E592DC273}" srcOrd="3" destOrd="0" presId="urn:microsoft.com/office/officeart/2005/8/layout/vList2"/>
    <dgm:cxn modelId="{DD4658FE-1B4A-478F-B816-FBFF8D6554EB}" type="presParOf" srcId="{7D3BA826-307B-4859-84FD-DA908AD47227}" destId="{951B4B93-EAB2-400A-8CD5-F7C78A64D5E9}" srcOrd="4" destOrd="0" presId="urn:microsoft.com/office/officeart/2005/8/layout/vList2"/>
    <dgm:cxn modelId="{78152401-0F54-4EAA-B4D3-268415F1EA3F}" type="presParOf" srcId="{7D3BA826-307B-4859-84FD-DA908AD47227}" destId="{31E5C54B-6CEF-424E-93BF-297BAEF60420}" srcOrd="5" destOrd="0" presId="urn:microsoft.com/office/officeart/2005/8/layout/vList2"/>
    <dgm:cxn modelId="{99602307-C51A-4C74-B867-3FBF08215A3F}" type="presParOf" srcId="{7D3BA826-307B-4859-84FD-DA908AD47227}" destId="{1BB6A0B5-F864-40C8-87F4-0502B812CAB6}" srcOrd="6" destOrd="0" presId="urn:microsoft.com/office/officeart/2005/8/layout/vList2"/>
    <dgm:cxn modelId="{9C600DD3-D481-42D7-BCD8-C0129E82CA7D}" type="presParOf" srcId="{7D3BA826-307B-4859-84FD-DA908AD47227}" destId="{82784E41-E56E-4C48-AD91-DA405E412628}" srcOrd="7" destOrd="0" presId="urn:microsoft.com/office/officeart/2005/8/layout/vList2"/>
    <dgm:cxn modelId="{C963B62E-4413-4ED1-9D7A-27CF9BA9648F}" type="presParOf" srcId="{7D3BA826-307B-4859-84FD-DA908AD47227}" destId="{DAADF58E-1512-4BB1-BDD0-D3C5CEC8AEC3}" srcOrd="8" destOrd="0" presId="urn:microsoft.com/office/officeart/2005/8/layout/vList2"/>
    <dgm:cxn modelId="{A96477D3-BE16-4034-82FC-F24ED6B4E5A1}" type="presParOf" srcId="{7D3BA826-307B-4859-84FD-DA908AD47227}" destId="{1D16E791-495E-4C93-B77D-A1762FBD0376}" srcOrd="9" destOrd="0" presId="urn:microsoft.com/office/officeart/2005/8/layout/vList2"/>
    <dgm:cxn modelId="{7C13D0C9-CA97-4F83-95A9-4D1B3D5A4898}" type="presParOf" srcId="{7D3BA826-307B-4859-84FD-DA908AD47227}" destId="{6C910DFB-4147-4EF2-8FE2-6B9E27687045}" srcOrd="10" destOrd="0" presId="urn:microsoft.com/office/officeart/2005/8/layout/vList2"/>
    <dgm:cxn modelId="{983DD256-EA82-42BA-8669-4CC012D14E93}" type="presParOf" srcId="{7D3BA826-307B-4859-84FD-DA908AD47227}" destId="{F4B0E4F4-C9B0-4FD7-B21E-C64846A4830B}" srcOrd="11" destOrd="0" presId="urn:microsoft.com/office/officeart/2005/8/layout/vList2"/>
    <dgm:cxn modelId="{8052230C-BD94-49A9-8B55-D2D79E1657E6}" type="presParOf" srcId="{7D3BA826-307B-4859-84FD-DA908AD47227}" destId="{42A775F9-5276-43B7-AA3C-A921AF687BA0}" srcOrd="12" destOrd="0" presId="urn:microsoft.com/office/officeart/2005/8/layout/vList2"/>
    <dgm:cxn modelId="{8D69ED11-6043-4EF0-9552-D857BFB58AFA}" type="presParOf" srcId="{7D3BA826-307B-4859-84FD-DA908AD47227}" destId="{8CA4D47C-9661-4780-9D81-80FBC6A36072}" srcOrd="13" destOrd="0" presId="urn:microsoft.com/office/officeart/2005/8/layout/vList2"/>
    <dgm:cxn modelId="{3CBA53AE-838E-412C-AE9D-D9EBE2437081}" type="presParOf" srcId="{7D3BA826-307B-4859-84FD-DA908AD47227}" destId="{FD8F80F0-7D1E-4035-9047-31CF3F8ECD3E}"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D19D26F-7CB5-4829-8C91-75CC7D27F52E}"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07403865-C085-42D9-A34A-27BA0EC60D4C}">
      <dgm:prSet/>
      <dgm:spPr/>
      <dgm:t>
        <a:bodyPr/>
        <a:lstStyle/>
        <a:p>
          <a:r>
            <a:rPr lang="en-US"/>
            <a:t>Data Collection and Cleaning- Jahnavi J</a:t>
          </a:r>
        </a:p>
      </dgm:t>
    </dgm:pt>
    <dgm:pt modelId="{57E989D6-E337-4984-B4ED-9A47B1847A5D}" type="parTrans" cxnId="{2F6BFA79-B4E7-4E55-A6FC-40E9F0D59FDC}">
      <dgm:prSet/>
      <dgm:spPr/>
      <dgm:t>
        <a:bodyPr/>
        <a:lstStyle/>
        <a:p>
          <a:endParaRPr lang="en-US"/>
        </a:p>
      </dgm:t>
    </dgm:pt>
    <dgm:pt modelId="{E8F57BD4-2D3B-4160-880E-F48ED27358B2}" type="sibTrans" cxnId="{2F6BFA79-B4E7-4E55-A6FC-40E9F0D59FDC}">
      <dgm:prSet/>
      <dgm:spPr/>
      <dgm:t>
        <a:bodyPr/>
        <a:lstStyle/>
        <a:p>
          <a:endParaRPr lang="en-US"/>
        </a:p>
      </dgm:t>
    </dgm:pt>
    <dgm:pt modelId="{9477BD12-CADD-419F-AF0D-3DE5D4E153C1}">
      <dgm:prSet/>
      <dgm:spPr/>
      <dgm:t>
        <a:bodyPr/>
        <a:lstStyle/>
        <a:p>
          <a:r>
            <a:rPr lang="en-US"/>
            <a:t>Data Visualizations- Vardan and Garima</a:t>
          </a:r>
        </a:p>
      </dgm:t>
    </dgm:pt>
    <dgm:pt modelId="{1F8AE5B2-8EE3-42ED-A553-EDAF5A86F113}" type="parTrans" cxnId="{838A81B4-8CBC-4B42-8FBE-E4FAF66DD55E}">
      <dgm:prSet/>
      <dgm:spPr/>
      <dgm:t>
        <a:bodyPr/>
        <a:lstStyle/>
        <a:p>
          <a:endParaRPr lang="en-US"/>
        </a:p>
      </dgm:t>
    </dgm:pt>
    <dgm:pt modelId="{CB69240E-BFFF-4A7F-97D9-9D213EBCFCEC}" type="sibTrans" cxnId="{838A81B4-8CBC-4B42-8FBE-E4FAF66DD55E}">
      <dgm:prSet/>
      <dgm:spPr/>
      <dgm:t>
        <a:bodyPr/>
        <a:lstStyle/>
        <a:p>
          <a:endParaRPr lang="en-US"/>
        </a:p>
      </dgm:t>
    </dgm:pt>
    <dgm:pt modelId="{C979D853-2DF9-4416-8F87-E30AD1D858E5}">
      <dgm:prSet/>
      <dgm:spPr/>
      <dgm:t>
        <a:bodyPr/>
        <a:lstStyle/>
        <a:p>
          <a:r>
            <a:rPr lang="en-US"/>
            <a:t>Data Modelling- Jahnavi, Vardan, Garima</a:t>
          </a:r>
        </a:p>
      </dgm:t>
    </dgm:pt>
    <dgm:pt modelId="{2A340660-AA28-40D0-95C9-0DD0DFE02A46}" type="parTrans" cxnId="{9E861E5A-E6E9-45FB-9BFF-BA2DA07F705F}">
      <dgm:prSet/>
      <dgm:spPr/>
      <dgm:t>
        <a:bodyPr/>
        <a:lstStyle/>
        <a:p>
          <a:endParaRPr lang="en-US"/>
        </a:p>
      </dgm:t>
    </dgm:pt>
    <dgm:pt modelId="{B98AE955-A291-424B-B97C-E456E3C4E779}" type="sibTrans" cxnId="{9E861E5A-E6E9-45FB-9BFF-BA2DA07F705F}">
      <dgm:prSet/>
      <dgm:spPr/>
      <dgm:t>
        <a:bodyPr/>
        <a:lstStyle/>
        <a:p>
          <a:endParaRPr lang="en-US"/>
        </a:p>
      </dgm:t>
    </dgm:pt>
    <dgm:pt modelId="{5173315E-ED07-4EBA-A783-AF4A96889841}" type="pres">
      <dgm:prSet presAssocID="{9D19D26F-7CB5-4829-8C91-75CC7D27F52E}" presName="diagram" presStyleCnt="0">
        <dgm:presLayoutVars>
          <dgm:dir/>
          <dgm:resizeHandles val="exact"/>
        </dgm:presLayoutVars>
      </dgm:prSet>
      <dgm:spPr/>
    </dgm:pt>
    <dgm:pt modelId="{7956A35B-3E21-4F48-AC25-551B3CE40138}" type="pres">
      <dgm:prSet presAssocID="{07403865-C085-42D9-A34A-27BA0EC60D4C}" presName="node" presStyleLbl="node1" presStyleIdx="0" presStyleCnt="3">
        <dgm:presLayoutVars>
          <dgm:bulletEnabled val="1"/>
        </dgm:presLayoutVars>
      </dgm:prSet>
      <dgm:spPr/>
    </dgm:pt>
    <dgm:pt modelId="{CAC139ED-6A82-4D11-9C95-ED02A8D50482}" type="pres">
      <dgm:prSet presAssocID="{E8F57BD4-2D3B-4160-880E-F48ED27358B2}" presName="sibTrans" presStyleCnt="0"/>
      <dgm:spPr/>
    </dgm:pt>
    <dgm:pt modelId="{DB037F75-0D40-4654-97BB-A55EFDAB2CEE}" type="pres">
      <dgm:prSet presAssocID="{9477BD12-CADD-419F-AF0D-3DE5D4E153C1}" presName="node" presStyleLbl="node1" presStyleIdx="1" presStyleCnt="3">
        <dgm:presLayoutVars>
          <dgm:bulletEnabled val="1"/>
        </dgm:presLayoutVars>
      </dgm:prSet>
      <dgm:spPr/>
    </dgm:pt>
    <dgm:pt modelId="{92D9E5F0-DA96-4CB1-9C46-C330E6838D38}" type="pres">
      <dgm:prSet presAssocID="{CB69240E-BFFF-4A7F-97D9-9D213EBCFCEC}" presName="sibTrans" presStyleCnt="0"/>
      <dgm:spPr/>
    </dgm:pt>
    <dgm:pt modelId="{21C4FFAD-4608-44ED-8F9B-3E7479A70BBB}" type="pres">
      <dgm:prSet presAssocID="{C979D853-2DF9-4416-8F87-E30AD1D858E5}" presName="node" presStyleLbl="node1" presStyleIdx="2" presStyleCnt="3">
        <dgm:presLayoutVars>
          <dgm:bulletEnabled val="1"/>
        </dgm:presLayoutVars>
      </dgm:prSet>
      <dgm:spPr/>
    </dgm:pt>
  </dgm:ptLst>
  <dgm:cxnLst>
    <dgm:cxn modelId="{32DED31F-ED66-4710-A212-2093EFDA9F86}" type="presOf" srcId="{07403865-C085-42D9-A34A-27BA0EC60D4C}" destId="{7956A35B-3E21-4F48-AC25-551B3CE40138}" srcOrd="0" destOrd="0" presId="urn:microsoft.com/office/officeart/2005/8/layout/default"/>
    <dgm:cxn modelId="{2F6BFA79-B4E7-4E55-A6FC-40E9F0D59FDC}" srcId="{9D19D26F-7CB5-4829-8C91-75CC7D27F52E}" destId="{07403865-C085-42D9-A34A-27BA0EC60D4C}" srcOrd="0" destOrd="0" parTransId="{57E989D6-E337-4984-B4ED-9A47B1847A5D}" sibTransId="{E8F57BD4-2D3B-4160-880E-F48ED27358B2}"/>
    <dgm:cxn modelId="{9E861E5A-E6E9-45FB-9BFF-BA2DA07F705F}" srcId="{9D19D26F-7CB5-4829-8C91-75CC7D27F52E}" destId="{C979D853-2DF9-4416-8F87-E30AD1D858E5}" srcOrd="2" destOrd="0" parTransId="{2A340660-AA28-40D0-95C9-0DD0DFE02A46}" sibTransId="{B98AE955-A291-424B-B97C-E456E3C4E779}"/>
    <dgm:cxn modelId="{BDB5E386-263A-4614-A008-FC171D294B49}" type="presOf" srcId="{9477BD12-CADD-419F-AF0D-3DE5D4E153C1}" destId="{DB037F75-0D40-4654-97BB-A55EFDAB2CEE}" srcOrd="0" destOrd="0" presId="urn:microsoft.com/office/officeart/2005/8/layout/default"/>
    <dgm:cxn modelId="{838A81B4-8CBC-4B42-8FBE-E4FAF66DD55E}" srcId="{9D19D26F-7CB5-4829-8C91-75CC7D27F52E}" destId="{9477BD12-CADD-419F-AF0D-3DE5D4E153C1}" srcOrd="1" destOrd="0" parTransId="{1F8AE5B2-8EE3-42ED-A553-EDAF5A86F113}" sibTransId="{CB69240E-BFFF-4A7F-97D9-9D213EBCFCEC}"/>
    <dgm:cxn modelId="{E550F6C1-D268-4E5A-BDAA-DABF9026AEF2}" type="presOf" srcId="{C979D853-2DF9-4416-8F87-E30AD1D858E5}" destId="{21C4FFAD-4608-44ED-8F9B-3E7479A70BBB}" srcOrd="0" destOrd="0" presId="urn:microsoft.com/office/officeart/2005/8/layout/default"/>
    <dgm:cxn modelId="{785BCAF3-756D-4047-8978-8D83B95477A9}" type="presOf" srcId="{9D19D26F-7CB5-4829-8C91-75CC7D27F52E}" destId="{5173315E-ED07-4EBA-A783-AF4A96889841}" srcOrd="0" destOrd="0" presId="urn:microsoft.com/office/officeart/2005/8/layout/default"/>
    <dgm:cxn modelId="{06D421EB-386F-4D6F-B41C-0D4CED4F7932}" type="presParOf" srcId="{5173315E-ED07-4EBA-A783-AF4A96889841}" destId="{7956A35B-3E21-4F48-AC25-551B3CE40138}" srcOrd="0" destOrd="0" presId="urn:microsoft.com/office/officeart/2005/8/layout/default"/>
    <dgm:cxn modelId="{6D678B9F-D04C-4B32-930F-7431BE8E7083}" type="presParOf" srcId="{5173315E-ED07-4EBA-A783-AF4A96889841}" destId="{CAC139ED-6A82-4D11-9C95-ED02A8D50482}" srcOrd="1" destOrd="0" presId="urn:microsoft.com/office/officeart/2005/8/layout/default"/>
    <dgm:cxn modelId="{32C3742A-C27E-4743-B276-677ED17C8CF5}" type="presParOf" srcId="{5173315E-ED07-4EBA-A783-AF4A96889841}" destId="{DB037F75-0D40-4654-97BB-A55EFDAB2CEE}" srcOrd="2" destOrd="0" presId="urn:microsoft.com/office/officeart/2005/8/layout/default"/>
    <dgm:cxn modelId="{0D5BC9F1-77CD-4414-BE35-B63C9305502B}" type="presParOf" srcId="{5173315E-ED07-4EBA-A783-AF4A96889841}" destId="{92D9E5F0-DA96-4CB1-9C46-C330E6838D38}" srcOrd="3" destOrd="0" presId="urn:microsoft.com/office/officeart/2005/8/layout/default"/>
    <dgm:cxn modelId="{8F15ABEE-E18A-49A6-B285-D6AE0D652949}" type="presParOf" srcId="{5173315E-ED07-4EBA-A783-AF4A96889841}" destId="{21C4FFAD-4608-44ED-8F9B-3E7479A70BBB}"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0C86D-84C8-4055-9FE3-EC78961379C0}">
      <dsp:nvSpPr>
        <dsp:cNvPr id="0" name=""/>
        <dsp:cNvSpPr/>
      </dsp:nvSpPr>
      <dsp:spPr>
        <a:xfrm>
          <a:off x="0" y="317053"/>
          <a:ext cx="6513603" cy="678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latin typeface="Times New Roman" panose="02020603050405020304" pitchFamily="18" charset="0"/>
              <a:cs typeface="Times New Roman" panose="02020603050405020304" pitchFamily="18" charset="0"/>
            </a:rPr>
            <a:t>Overview</a:t>
          </a:r>
        </a:p>
      </dsp:txBody>
      <dsp:txXfrm>
        <a:off x="33127" y="350180"/>
        <a:ext cx="6447349" cy="612346"/>
      </dsp:txXfrm>
    </dsp:sp>
    <dsp:sp modelId="{2D8F6E9C-D143-4967-8A11-B9AE1CDEE771}">
      <dsp:nvSpPr>
        <dsp:cNvPr id="0" name=""/>
        <dsp:cNvSpPr/>
      </dsp:nvSpPr>
      <dsp:spPr>
        <a:xfrm>
          <a:off x="0" y="1079173"/>
          <a:ext cx="6513603" cy="678600"/>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latin typeface="Times New Roman" panose="02020603050405020304" pitchFamily="18" charset="0"/>
              <a:ea typeface="+mn-ea"/>
              <a:cs typeface="Times New Roman" panose="02020603050405020304" pitchFamily="18" charset="0"/>
            </a:rPr>
            <a:t>Data and Information Acquisition</a:t>
          </a:r>
        </a:p>
      </dsp:txBody>
      <dsp:txXfrm>
        <a:off x="33127" y="1112300"/>
        <a:ext cx="6447349" cy="612346"/>
      </dsp:txXfrm>
    </dsp:sp>
    <dsp:sp modelId="{05B9A500-B871-4C9B-B36B-DDA7C622C036}">
      <dsp:nvSpPr>
        <dsp:cNvPr id="0" name=""/>
        <dsp:cNvSpPr/>
      </dsp:nvSpPr>
      <dsp:spPr>
        <a:xfrm>
          <a:off x="0" y="1841293"/>
          <a:ext cx="6513603" cy="67860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latin typeface="Times New Roman" panose="02020603050405020304" pitchFamily="18" charset="0"/>
              <a:ea typeface="+mn-ea"/>
              <a:cs typeface="Times New Roman" panose="02020603050405020304" pitchFamily="18" charset="0"/>
            </a:rPr>
            <a:t>Data and Information Preparation</a:t>
          </a:r>
        </a:p>
      </dsp:txBody>
      <dsp:txXfrm>
        <a:off x="33127" y="1874420"/>
        <a:ext cx="6447349" cy="612346"/>
      </dsp:txXfrm>
    </dsp:sp>
    <dsp:sp modelId="{9927D565-A85A-4201-8C89-BD039CF60990}">
      <dsp:nvSpPr>
        <dsp:cNvPr id="0" name=""/>
        <dsp:cNvSpPr/>
      </dsp:nvSpPr>
      <dsp:spPr>
        <a:xfrm>
          <a:off x="0" y="2603413"/>
          <a:ext cx="6513603" cy="6786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latin typeface="Times New Roman" panose="02020603050405020304" pitchFamily="18" charset="0"/>
              <a:ea typeface="+mn-ea"/>
              <a:cs typeface="Times New Roman" panose="02020603050405020304" pitchFamily="18" charset="0"/>
            </a:rPr>
            <a:t>Information Modelling and Visualization</a:t>
          </a:r>
        </a:p>
      </dsp:txBody>
      <dsp:txXfrm>
        <a:off x="33127" y="2636540"/>
        <a:ext cx="6447349" cy="612346"/>
      </dsp:txXfrm>
    </dsp:sp>
    <dsp:sp modelId="{25DE3214-2981-4CC4-A021-1EF9665F580E}">
      <dsp:nvSpPr>
        <dsp:cNvPr id="0" name=""/>
        <dsp:cNvSpPr/>
      </dsp:nvSpPr>
      <dsp:spPr>
        <a:xfrm>
          <a:off x="0" y="3365533"/>
          <a:ext cx="6513603" cy="6786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latin typeface="Times New Roman" panose="02020603050405020304" pitchFamily="18" charset="0"/>
              <a:ea typeface="+mn-ea"/>
              <a:cs typeface="Times New Roman" panose="02020603050405020304" pitchFamily="18" charset="0"/>
            </a:rPr>
            <a:t>Limitations</a:t>
          </a:r>
        </a:p>
      </dsp:txBody>
      <dsp:txXfrm>
        <a:off x="33127" y="3398660"/>
        <a:ext cx="6447349" cy="612346"/>
      </dsp:txXfrm>
    </dsp:sp>
    <dsp:sp modelId="{351BC1BF-F818-4CAE-8428-95F6AEB8D5AA}">
      <dsp:nvSpPr>
        <dsp:cNvPr id="0" name=""/>
        <dsp:cNvSpPr/>
      </dsp:nvSpPr>
      <dsp:spPr>
        <a:xfrm>
          <a:off x="0" y="4127653"/>
          <a:ext cx="6513603" cy="678600"/>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latin typeface="Times New Roman" panose="02020603050405020304" pitchFamily="18" charset="0"/>
              <a:ea typeface="+mn-ea"/>
              <a:cs typeface="Times New Roman" panose="02020603050405020304" pitchFamily="18" charset="0"/>
            </a:rPr>
            <a:t>Conclusion</a:t>
          </a:r>
        </a:p>
      </dsp:txBody>
      <dsp:txXfrm>
        <a:off x="33127" y="4160780"/>
        <a:ext cx="6447349" cy="612346"/>
      </dsp:txXfrm>
    </dsp:sp>
    <dsp:sp modelId="{5B6C381D-9457-47BE-A7F2-4D8004EF9DCB}">
      <dsp:nvSpPr>
        <dsp:cNvPr id="0" name=""/>
        <dsp:cNvSpPr/>
      </dsp:nvSpPr>
      <dsp:spPr>
        <a:xfrm>
          <a:off x="0" y="4913218"/>
          <a:ext cx="6513603" cy="678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latin typeface="Times New Roman" panose="02020603050405020304" pitchFamily="18" charset="0"/>
              <a:ea typeface="+mn-ea"/>
              <a:cs typeface="Times New Roman" panose="02020603050405020304" pitchFamily="18" charset="0"/>
            </a:rPr>
            <a:t>References</a:t>
          </a:r>
        </a:p>
      </dsp:txBody>
      <dsp:txXfrm>
        <a:off x="33127" y="4946345"/>
        <a:ext cx="6447349" cy="6123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4E675-8A5F-401E-89D7-1BCC59016821}">
      <dsp:nvSpPr>
        <dsp:cNvPr id="0" name=""/>
        <dsp:cNvSpPr/>
      </dsp:nvSpPr>
      <dsp:spPr>
        <a:xfrm>
          <a:off x="0" y="4734467"/>
          <a:ext cx="6364224" cy="77672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latin typeface="Times New Roman" panose="02020603050405020304" pitchFamily="18" charset="0"/>
              <a:ea typeface="+mn-ea"/>
              <a:cs typeface="Times New Roman" panose="02020603050405020304" pitchFamily="18" charset="0"/>
            </a:rPr>
            <a:t>Modelling</a:t>
          </a:r>
        </a:p>
      </dsp:txBody>
      <dsp:txXfrm>
        <a:off x="0" y="4734467"/>
        <a:ext cx="6364224" cy="419433"/>
      </dsp:txXfrm>
    </dsp:sp>
    <dsp:sp modelId="{B4E2F660-FDF4-4AE1-A7BB-1C170CE26B09}">
      <dsp:nvSpPr>
        <dsp:cNvPr id="0" name=""/>
        <dsp:cNvSpPr/>
      </dsp:nvSpPr>
      <dsp:spPr>
        <a:xfrm>
          <a:off x="0" y="5138366"/>
          <a:ext cx="6364224" cy="357295"/>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Times New Roman" panose="02020603050405020304" pitchFamily="18" charset="0"/>
              <a:ea typeface="+mn-ea"/>
              <a:cs typeface="Times New Roman" panose="02020603050405020304" pitchFamily="18" charset="0"/>
            </a:rPr>
            <a:t>Used Xgboost algorithm in python</a:t>
          </a:r>
        </a:p>
      </dsp:txBody>
      <dsp:txXfrm>
        <a:off x="0" y="5138366"/>
        <a:ext cx="6364224" cy="357295"/>
      </dsp:txXfrm>
    </dsp:sp>
    <dsp:sp modelId="{D5F637F4-3535-4400-B354-847EB976BC65}">
      <dsp:nvSpPr>
        <dsp:cNvPr id="0" name=""/>
        <dsp:cNvSpPr/>
      </dsp:nvSpPr>
      <dsp:spPr>
        <a:xfrm rot="10800000">
          <a:off x="0" y="3551509"/>
          <a:ext cx="6364224" cy="1194608"/>
        </a:xfrm>
        <a:prstGeom prst="upArrowCallou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latin typeface="Times New Roman" panose="02020603050405020304" pitchFamily="18" charset="0"/>
              <a:ea typeface="+mn-ea"/>
              <a:cs typeface="Times New Roman" panose="02020603050405020304" pitchFamily="18" charset="0"/>
            </a:rPr>
            <a:t>Visualization</a:t>
          </a:r>
        </a:p>
      </dsp:txBody>
      <dsp:txXfrm rot="-10800000">
        <a:off x="0" y="3551509"/>
        <a:ext cx="6364224" cy="419307"/>
      </dsp:txXfrm>
    </dsp:sp>
    <dsp:sp modelId="{FF4EBB87-7857-4BB7-B249-5091FE9824CD}">
      <dsp:nvSpPr>
        <dsp:cNvPr id="0" name=""/>
        <dsp:cNvSpPr/>
      </dsp:nvSpPr>
      <dsp:spPr>
        <a:xfrm>
          <a:off x="0" y="3970817"/>
          <a:ext cx="6364224" cy="357188"/>
        </a:xfrm>
        <a:prstGeom prst="rect">
          <a:avLst/>
        </a:prstGeom>
        <a:solidFill>
          <a:schemeClr val="accent5">
            <a:tint val="40000"/>
            <a:alpha val="90000"/>
            <a:hueOff val="-1684941"/>
            <a:satOff val="-5708"/>
            <a:lumOff val="-732"/>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Times New Roman" panose="02020603050405020304" pitchFamily="18" charset="0"/>
              <a:ea typeface="+mn-ea"/>
              <a:cs typeface="Times New Roman" panose="02020603050405020304" pitchFamily="18" charset="0"/>
            </a:rPr>
            <a:t>Used Tableau for visualization</a:t>
          </a:r>
        </a:p>
      </dsp:txBody>
      <dsp:txXfrm>
        <a:off x="0" y="3970817"/>
        <a:ext cx="6364224" cy="357188"/>
      </dsp:txXfrm>
    </dsp:sp>
    <dsp:sp modelId="{68B9AAB9-11AC-4642-B4CB-3E6F1867B44C}">
      <dsp:nvSpPr>
        <dsp:cNvPr id="0" name=""/>
        <dsp:cNvSpPr/>
      </dsp:nvSpPr>
      <dsp:spPr>
        <a:xfrm rot="10800000">
          <a:off x="0" y="2368551"/>
          <a:ext cx="6364224" cy="1194608"/>
        </a:xfrm>
        <a:prstGeom prst="upArrowCallou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latin typeface="Times New Roman" panose="02020603050405020304" pitchFamily="18" charset="0"/>
              <a:ea typeface="+mn-ea"/>
              <a:cs typeface="Times New Roman" panose="02020603050405020304" pitchFamily="18" charset="0"/>
            </a:rPr>
            <a:t>R</a:t>
          </a:r>
          <a:r>
            <a:rPr lang="en-US" sz="1400" b="1" kern="1200"/>
            <a:t> </a:t>
          </a:r>
          <a:r>
            <a:rPr lang="en-US" sz="1400" b="1" kern="1200">
              <a:latin typeface="Times New Roman" panose="02020603050405020304" pitchFamily="18" charset="0"/>
              <a:ea typeface="+mn-ea"/>
              <a:cs typeface="Times New Roman" panose="02020603050405020304" pitchFamily="18" charset="0"/>
            </a:rPr>
            <a:t>Language</a:t>
          </a:r>
        </a:p>
      </dsp:txBody>
      <dsp:txXfrm rot="-10800000">
        <a:off x="0" y="2368551"/>
        <a:ext cx="6364224" cy="419307"/>
      </dsp:txXfrm>
    </dsp:sp>
    <dsp:sp modelId="{BFFD7619-FB03-4218-9579-2E7229CA0879}">
      <dsp:nvSpPr>
        <dsp:cNvPr id="0" name=""/>
        <dsp:cNvSpPr/>
      </dsp:nvSpPr>
      <dsp:spPr>
        <a:xfrm>
          <a:off x="0" y="2787859"/>
          <a:ext cx="6364224" cy="357188"/>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latin typeface="Times New Roman" panose="02020603050405020304" pitchFamily="18" charset="0"/>
              <a:ea typeface="+mn-ea"/>
              <a:cs typeface="Times New Roman" panose="02020603050405020304" pitchFamily="18" charset="0"/>
            </a:rPr>
            <a:t>Used R studio to perform extract, load and transform the cleaned data</a:t>
          </a:r>
        </a:p>
      </dsp:txBody>
      <dsp:txXfrm>
        <a:off x="0" y="2787859"/>
        <a:ext cx="6364224" cy="357188"/>
      </dsp:txXfrm>
    </dsp:sp>
    <dsp:sp modelId="{D5C68101-8828-447B-818E-27F5E53A0BB7}">
      <dsp:nvSpPr>
        <dsp:cNvPr id="0" name=""/>
        <dsp:cNvSpPr/>
      </dsp:nvSpPr>
      <dsp:spPr>
        <a:xfrm rot="10800000">
          <a:off x="0" y="1185593"/>
          <a:ext cx="6364224" cy="1194608"/>
        </a:xfrm>
        <a:prstGeom prst="upArrowCallou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latin typeface="Times New Roman" panose="02020603050405020304" pitchFamily="18" charset="0"/>
              <a:ea typeface="+mn-ea"/>
              <a:cs typeface="Times New Roman" panose="02020603050405020304" pitchFamily="18" charset="0"/>
            </a:rPr>
            <a:t>Data</a:t>
          </a:r>
          <a:r>
            <a:rPr lang="en-US" sz="1400" b="1" kern="1200"/>
            <a:t> </a:t>
          </a:r>
          <a:r>
            <a:rPr lang="en-US" sz="1400" b="1" kern="1200">
              <a:latin typeface="Times New Roman" panose="02020603050405020304" pitchFamily="18" charset="0"/>
              <a:ea typeface="+mn-ea"/>
              <a:cs typeface="Times New Roman" panose="02020603050405020304" pitchFamily="18" charset="0"/>
            </a:rPr>
            <a:t>Cleaning</a:t>
          </a:r>
        </a:p>
      </dsp:txBody>
      <dsp:txXfrm rot="-10800000">
        <a:off x="0" y="1185593"/>
        <a:ext cx="6364224" cy="419307"/>
      </dsp:txXfrm>
    </dsp:sp>
    <dsp:sp modelId="{4E0C3604-AEB4-4F66-A7AC-2C9ED54054AF}">
      <dsp:nvSpPr>
        <dsp:cNvPr id="0" name=""/>
        <dsp:cNvSpPr/>
      </dsp:nvSpPr>
      <dsp:spPr>
        <a:xfrm>
          <a:off x="0" y="1604901"/>
          <a:ext cx="6364224" cy="357188"/>
        </a:xfrm>
        <a:prstGeom prst="rect">
          <a:avLst/>
        </a:prstGeom>
        <a:solidFill>
          <a:schemeClr val="accent5">
            <a:tint val="40000"/>
            <a:alpha val="90000"/>
            <a:hueOff val="-5054821"/>
            <a:satOff val="-17124"/>
            <a:lumOff val="-2196"/>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latin typeface="Times New Roman" panose="02020603050405020304" pitchFamily="18" charset="0"/>
              <a:ea typeface="+mn-ea"/>
              <a:cs typeface="Times New Roman" panose="02020603050405020304" pitchFamily="18" charset="0"/>
            </a:rPr>
            <a:t>Used Excel to Filtered out columns where there is incomplete/irrelevant data</a:t>
          </a:r>
        </a:p>
      </dsp:txBody>
      <dsp:txXfrm>
        <a:off x="0" y="1604901"/>
        <a:ext cx="6364224" cy="357188"/>
      </dsp:txXfrm>
    </dsp:sp>
    <dsp:sp modelId="{4D331871-AC93-4052-A7F3-051D27A7CDF2}">
      <dsp:nvSpPr>
        <dsp:cNvPr id="0" name=""/>
        <dsp:cNvSpPr/>
      </dsp:nvSpPr>
      <dsp:spPr>
        <a:xfrm rot="10800000">
          <a:off x="0" y="2635"/>
          <a:ext cx="6364224" cy="1194608"/>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latin typeface="Times New Roman" panose="02020603050405020304" pitchFamily="18" charset="0"/>
              <a:cs typeface="Times New Roman" panose="02020603050405020304" pitchFamily="18" charset="0"/>
            </a:rPr>
            <a:t>Data</a:t>
          </a:r>
          <a:r>
            <a:rPr lang="en-US" sz="1400" b="1" kern="1200"/>
            <a:t> </a:t>
          </a:r>
          <a:r>
            <a:rPr lang="en-US" sz="1400" b="1" kern="1200">
              <a:latin typeface="Times New Roman" panose="02020603050405020304" pitchFamily="18" charset="0"/>
              <a:ea typeface="+mn-ea"/>
              <a:cs typeface="Times New Roman" panose="02020603050405020304" pitchFamily="18" charset="0"/>
            </a:rPr>
            <a:t>Acquisition</a:t>
          </a:r>
        </a:p>
      </dsp:txBody>
      <dsp:txXfrm rot="-10800000">
        <a:off x="0" y="2635"/>
        <a:ext cx="6364224" cy="419307"/>
      </dsp:txXfrm>
    </dsp:sp>
    <dsp:sp modelId="{2EFBD441-018D-44B7-93AE-27A04B1C1E5F}">
      <dsp:nvSpPr>
        <dsp:cNvPr id="0" name=""/>
        <dsp:cNvSpPr/>
      </dsp:nvSpPr>
      <dsp:spPr>
        <a:xfrm>
          <a:off x="0" y="421943"/>
          <a:ext cx="6364224" cy="357188"/>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Used </a:t>
          </a:r>
          <a:r>
            <a:rPr lang="en-US" sz="1500" b="1" kern="1200" dirty="0">
              <a:latin typeface="Times New Roman" panose="02020603050405020304" pitchFamily="18" charset="0"/>
              <a:cs typeface="Times New Roman" panose="02020603050405020304" pitchFamily="18" charset="0"/>
            </a:rPr>
            <a:t>Kaggle</a:t>
          </a:r>
          <a:r>
            <a:rPr lang="en-US" sz="1500" kern="1200" dirty="0">
              <a:latin typeface="Times New Roman" panose="02020603050405020304" pitchFamily="18" charset="0"/>
              <a:cs typeface="Times New Roman" panose="02020603050405020304" pitchFamily="18" charset="0"/>
            </a:rPr>
            <a:t> to Acquire dataset  </a:t>
          </a:r>
        </a:p>
      </dsp:txBody>
      <dsp:txXfrm>
        <a:off x="0" y="421943"/>
        <a:ext cx="6364224" cy="3571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3E5AEC-46AE-498E-B73A-D56179642ECD}">
      <dsp:nvSpPr>
        <dsp:cNvPr id="0" name=""/>
        <dsp:cNvSpPr/>
      </dsp:nvSpPr>
      <dsp:spPr>
        <a:xfrm>
          <a:off x="0" y="219100"/>
          <a:ext cx="6513603" cy="793012"/>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95732" rIns="5055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H1B Dataset</a:t>
          </a:r>
        </a:p>
      </dsp:txBody>
      <dsp:txXfrm>
        <a:off x="0" y="219100"/>
        <a:ext cx="6513603" cy="793012"/>
      </dsp:txXfrm>
    </dsp:sp>
    <dsp:sp modelId="{789D4802-0CA8-4706-AC02-4D9B53C3EABB}">
      <dsp:nvSpPr>
        <dsp:cNvPr id="0" name=""/>
        <dsp:cNvSpPr/>
      </dsp:nvSpPr>
      <dsp:spPr>
        <a:xfrm>
          <a:off x="325680" y="28445"/>
          <a:ext cx="4559522" cy="560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844550">
            <a:lnSpc>
              <a:spcPct val="90000"/>
            </a:lnSpc>
            <a:spcBef>
              <a:spcPct val="0"/>
            </a:spcBef>
            <a:spcAft>
              <a:spcPct val="35000"/>
            </a:spcAft>
            <a:buNone/>
          </a:pPr>
          <a:r>
            <a:rPr lang="en-US" sz="1900" b="1" kern="1200" dirty="0">
              <a:latin typeface="Times New Roman" panose="02020603050405020304" pitchFamily="18" charset="0"/>
              <a:cs typeface="Times New Roman" panose="02020603050405020304" pitchFamily="18" charset="0"/>
            </a:rPr>
            <a:t>Dataset:</a:t>
          </a:r>
          <a:endParaRPr lang="en-US" sz="1900" kern="1200" dirty="0">
            <a:latin typeface="Times New Roman" panose="02020603050405020304" pitchFamily="18" charset="0"/>
            <a:cs typeface="Times New Roman" panose="02020603050405020304" pitchFamily="18" charset="0"/>
          </a:endParaRPr>
        </a:p>
      </dsp:txBody>
      <dsp:txXfrm>
        <a:off x="353060" y="55825"/>
        <a:ext cx="4504762" cy="506120"/>
      </dsp:txXfrm>
    </dsp:sp>
    <dsp:sp modelId="{1CB57679-2F56-4F58-B5FC-89467D109B69}">
      <dsp:nvSpPr>
        <dsp:cNvPr id="0" name=""/>
        <dsp:cNvSpPr/>
      </dsp:nvSpPr>
      <dsp:spPr>
        <a:xfrm>
          <a:off x="0" y="1484937"/>
          <a:ext cx="6513603" cy="1825425"/>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95732" rIns="5055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solidFill>
                <a:schemeClr val="tx1"/>
              </a:solidFill>
              <a:latin typeface="Times New Roman" panose="02020603050405020304" pitchFamily="18" charset="0"/>
              <a:cs typeface="Times New Roman" panose="02020603050405020304" pitchFamily="18" charset="0"/>
              <a:hlinkClick xmlns:r="http://schemas.openxmlformats.org/officeDocument/2006/relationships" r:id="rId1">
                <a:extLst>
                  <a:ext uri="{A12FA001-AC4F-418D-AE19-62706E023703}">
                    <ahyp:hlinkClr xmlns:ahyp="http://schemas.microsoft.com/office/drawing/2018/hyperlinkcolor" val="tx"/>
                  </a:ext>
                </a:extLst>
              </a:hlinkClick>
            </a:rPr>
            <a:t>https://www.kaggle.com/rakeshchintha/oflc-h1b-data</a:t>
          </a:r>
          <a:endParaRPr lang="en-US" sz="1900" kern="1200" dirty="0">
            <a:solidFill>
              <a:schemeClr val="tx1"/>
            </a:solidFill>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15000"/>
            </a:spcAft>
            <a:buChar char="•"/>
          </a:pPr>
          <a:r>
            <a:rPr lang="en-US" sz="1900" kern="1200" dirty="0">
              <a:solidFill>
                <a:schemeClr val="tx1"/>
              </a:solidFill>
              <a:latin typeface="Times New Roman" panose="02020603050405020304" pitchFamily="18" charset="0"/>
              <a:cs typeface="Times New Roman" panose="02020603050405020304" pitchFamily="18" charset="0"/>
              <a:hlinkClick xmlns:r="http://schemas.openxmlformats.org/officeDocument/2006/relationships" r:id="rId2">
                <a:extLst>
                  <a:ext uri="{A12FA001-AC4F-418D-AE19-62706E023703}">
                    <ahyp:hlinkClr xmlns:ahyp="http://schemas.microsoft.com/office/drawing/2018/hyperlinkcolor" val="tx"/>
                  </a:ext>
                </a:extLst>
              </a:hlinkClick>
            </a:rPr>
            <a:t>https://www.uscis.gov/working-united-states/temporary-workers/h-1b-specialty-occupations-and-fashion-models/h-1b-fiscal-year-fy-2020-cap-season</a:t>
          </a:r>
          <a:endParaRPr lang="en-US" sz="1900" kern="1200" dirty="0">
            <a:solidFill>
              <a:schemeClr val="tx1"/>
            </a:solidFill>
            <a:latin typeface="Times New Roman" panose="02020603050405020304" pitchFamily="18" charset="0"/>
            <a:cs typeface="Times New Roman" panose="02020603050405020304" pitchFamily="18" charset="0"/>
          </a:endParaRPr>
        </a:p>
      </dsp:txBody>
      <dsp:txXfrm>
        <a:off x="0" y="1484937"/>
        <a:ext cx="6513603" cy="1825425"/>
      </dsp:txXfrm>
    </dsp:sp>
    <dsp:sp modelId="{A18ACA6B-B879-4AFB-83C2-56FB15B7EDAE}">
      <dsp:nvSpPr>
        <dsp:cNvPr id="0" name=""/>
        <dsp:cNvSpPr/>
      </dsp:nvSpPr>
      <dsp:spPr>
        <a:xfrm>
          <a:off x="325680" y="1204497"/>
          <a:ext cx="4559522" cy="5608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prstClr val="white"/>
              </a:solidFill>
              <a:latin typeface="Times New Roman" panose="02020603050405020304" pitchFamily="18" charset="0"/>
              <a:ea typeface="+mn-ea"/>
              <a:cs typeface="Times New Roman" panose="02020603050405020304" pitchFamily="18" charset="0"/>
            </a:rPr>
            <a:t>Data Source URL:</a:t>
          </a:r>
          <a:r>
            <a:rPr lang="en-US" sz="2200" b="1" kern="1200" dirty="0"/>
            <a:t>	</a:t>
          </a:r>
          <a:endParaRPr lang="en-US" sz="2200" kern="1200" dirty="0"/>
        </a:p>
      </dsp:txBody>
      <dsp:txXfrm>
        <a:off x="353060" y="1231877"/>
        <a:ext cx="4504762" cy="506120"/>
      </dsp:txXfrm>
    </dsp:sp>
    <dsp:sp modelId="{F51B1EAD-7586-4D59-8929-4958D0EA19C4}">
      <dsp:nvSpPr>
        <dsp:cNvPr id="0" name=""/>
        <dsp:cNvSpPr/>
      </dsp:nvSpPr>
      <dsp:spPr>
        <a:xfrm>
          <a:off x="0" y="3693402"/>
          <a:ext cx="6513603" cy="101745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95732" rIns="50552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~4Mrecords*21 Attributes and the size of the dataset is 871</a:t>
          </a:r>
          <a:r>
            <a:rPr lang="en-US" sz="1800" kern="1200" dirty="0">
              <a:latin typeface="Times New Roman" panose="02020603050405020304" pitchFamily="18" charset="0"/>
              <a:cs typeface="Times New Roman" panose="02020603050405020304" pitchFamily="18" charset="0"/>
            </a:rPr>
            <a:t> </a:t>
          </a:r>
          <a:r>
            <a:rPr lang="en-US"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MB</a:t>
          </a:r>
        </a:p>
      </dsp:txBody>
      <dsp:txXfrm>
        <a:off x="0" y="3693402"/>
        <a:ext cx="6513603" cy="1017450"/>
      </dsp:txXfrm>
    </dsp:sp>
    <dsp:sp modelId="{0F0DF2C4-96C9-4B6F-A7B1-BABAA43D0C42}">
      <dsp:nvSpPr>
        <dsp:cNvPr id="0" name=""/>
        <dsp:cNvSpPr/>
      </dsp:nvSpPr>
      <dsp:spPr>
        <a:xfrm>
          <a:off x="325680" y="3412962"/>
          <a:ext cx="4559522" cy="5608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prstClr val="white"/>
              </a:solidFill>
              <a:latin typeface="Times New Roman" panose="02020603050405020304" pitchFamily="18" charset="0"/>
              <a:ea typeface="+mn-ea"/>
              <a:cs typeface="Times New Roman" panose="02020603050405020304" pitchFamily="18" charset="0"/>
            </a:rPr>
            <a:t>Data</a:t>
          </a:r>
          <a:r>
            <a:rPr lang="en-US" sz="2200" b="1" kern="1200" dirty="0"/>
            <a:t> Size:</a:t>
          </a:r>
          <a:endParaRPr lang="en-US" sz="2200" kern="1200" dirty="0"/>
        </a:p>
      </dsp:txBody>
      <dsp:txXfrm>
        <a:off x="353060" y="3440342"/>
        <a:ext cx="4504762" cy="506120"/>
      </dsp:txXfrm>
    </dsp:sp>
    <dsp:sp modelId="{1866AC9F-5C6C-4D0F-9618-AC64194A7CC1}">
      <dsp:nvSpPr>
        <dsp:cNvPr id="0" name=""/>
        <dsp:cNvSpPr/>
      </dsp:nvSpPr>
      <dsp:spPr>
        <a:xfrm>
          <a:off x="0" y="5093893"/>
          <a:ext cx="6513603" cy="763087"/>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395732" rIns="50552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OFLC H-1B Program Data (2011-2018)</a:t>
          </a:r>
        </a:p>
      </dsp:txBody>
      <dsp:txXfrm>
        <a:off x="0" y="5093893"/>
        <a:ext cx="6513603" cy="763087"/>
      </dsp:txXfrm>
    </dsp:sp>
    <dsp:sp modelId="{AC739CF2-A9AB-4F3E-AA55-2F9A4E151D10}">
      <dsp:nvSpPr>
        <dsp:cNvPr id="0" name=""/>
        <dsp:cNvSpPr/>
      </dsp:nvSpPr>
      <dsp:spPr>
        <a:xfrm>
          <a:off x="325680" y="4813453"/>
          <a:ext cx="4559522" cy="560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prstClr val="white"/>
              </a:solidFill>
              <a:latin typeface="Times New Roman" panose="02020603050405020304" pitchFamily="18" charset="0"/>
              <a:ea typeface="+mn-ea"/>
              <a:cs typeface="Times New Roman" panose="02020603050405020304" pitchFamily="18" charset="0"/>
            </a:rPr>
            <a:t>Data</a:t>
          </a:r>
          <a:r>
            <a:rPr lang="en-US" sz="2200" b="1" kern="1200" dirty="0"/>
            <a:t> File:</a:t>
          </a:r>
          <a:endParaRPr lang="en-US" sz="2200" kern="1200" dirty="0"/>
        </a:p>
      </dsp:txBody>
      <dsp:txXfrm>
        <a:off x="353060" y="4840833"/>
        <a:ext cx="4504762" cy="506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E76C59-C035-4260-B67B-F0EB4142ECCD}">
      <dsp:nvSpPr>
        <dsp:cNvPr id="0" name=""/>
        <dsp:cNvSpPr/>
      </dsp:nvSpPr>
      <dsp:spPr>
        <a:xfrm>
          <a:off x="0" y="48731"/>
          <a:ext cx="6991108" cy="6364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Which part of the USA has the highest number of H1-B filed</a:t>
          </a:r>
          <a:r>
            <a:rPr lang="en-US" sz="2000" kern="1200" dirty="0">
              <a:latin typeface="Times New Roman" panose="02020603050405020304" pitchFamily="18" charset="0"/>
              <a:cs typeface="Times New Roman" panose="02020603050405020304" pitchFamily="18" charset="0"/>
            </a:rPr>
            <a:t>?</a:t>
          </a:r>
        </a:p>
      </dsp:txBody>
      <dsp:txXfrm>
        <a:off x="31070" y="79801"/>
        <a:ext cx="6928968" cy="574340"/>
      </dsp:txXfrm>
    </dsp:sp>
    <dsp:sp modelId="{088D651A-A137-489C-8713-3F5BD1A3EB5D}">
      <dsp:nvSpPr>
        <dsp:cNvPr id="0" name=""/>
        <dsp:cNvSpPr/>
      </dsp:nvSpPr>
      <dsp:spPr>
        <a:xfrm>
          <a:off x="0" y="783131"/>
          <a:ext cx="6991108" cy="636480"/>
        </a:xfrm>
        <a:prstGeom prst="roundRect">
          <a:avLst/>
        </a:prstGeom>
        <a:solidFill>
          <a:schemeClr val="accent5">
            <a:hueOff val="-844818"/>
            <a:satOff val="-2177"/>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prstClr val="white"/>
              </a:solidFill>
              <a:latin typeface="Times New Roman" panose="02020603050405020304" pitchFamily="18" charset="0"/>
              <a:ea typeface="+mn-ea"/>
              <a:cs typeface="Times New Roman" panose="02020603050405020304" pitchFamily="18" charset="0"/>
            </a:rPr>
            <a:t>Total number of H1-B applications filed in each year</a:t>
          </a:r>
        </a:p>
      </dsp:txBody>
      <dsp:txXfrm>
        <a:off x="31070" y="814201"/>
        <a:ext cx="6928968" cy="574340"/>
      </dsp:txXfrm>
    </dsp:sp>
    <dsp:sp modelId="{9D38D884-7534-4329-80D3-8438DCC90C6A}">
      <dsp:nvSpPr>
        <dsp:cNvPr id="0" name=""/>
        <dsp:cNvSpPr/>
      </dsp:nvSpPr>
      <dsp:spPr>
        <a:xfrm>
          <a:off x="0" y="1517531"/>
          <a:ext cx="6991108" cy="63648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prstClr val="white"/>
              </a:solidFill>
              <a:latin typeface="Times New Roman" panose="02020603050405020304" pitchFamily="18" charset="0"/>
              <a:ea typeface="+mn-ea"/>
              <a:cs typeface="Times New Roman" panose="02020603050405020304" pitchFamily="18" charset="0"/>
            </a:rPr>
            <a:t>Which Employer files the highest petitions each year?</a:t>
          </a:r>
        </a:p>
      </dsp:txBody>
      <dsp:txXfrm>
        <a:off x="31070" y="1548601"/>
        <a:ext cx="6928968" cy="574340"/>
      </dsp:txXfrm>
    </dsp:sp>
    <dsp:sp modelId="{531F4581-9274-49C0-8913-962575D156C6}">
      <dsp:nvSpPr>
        <dsp:cNvPr id="0" name=""/>
        <dsp:cNvSpPr/>
      </dsp:nvSpPr>
      <dsp:spPr>
        <a:xfrm>
          <a:off x="0" y="2251931"/>
          <a:ext cx="6991108" cy="636480"/>
        </a:xfrm>
        <a:prstGeom prst="roundRect">
          <a:avLst/>
        </a:prstGeom>
        <a:solidFill>
          <a:schemeClr val="accent5">
            <a:hueOff val="-2534453"/>
            <a:satOff val="-6532"/>
            <a:lumOff val="-4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prstClr val="white"/>
              </a:solidFill>
              <a:latin typeface="Times New Roman" panose="02020603050405020304" pitchFamily="18" charset="0"/>
              <a:ea typeface="+mn-ea"/>
              <a:cs typeface="Times New Roman" panose="02020603050405020304" pitchFamily="18" charset="0"/>
            </a:rPr>
            <a:t>Which job title has significant number of Job application filed for H1-B?</a:t>
          </a:r>
        </a:p>
      </dsp:txBody>
      <dsp:txXfrm>
        <a:off x="31070" y="2283001"/>
        <a:ext cx="6928968" cy="574340"/>
      </dsp:txXfrm>
    </dsp:sp>
    <dsp:sp modelId="{6AEC4374-C4E0-4439-8916-87CEACF0B0AD}">
      <dsp:nvSpPr>
        <dsp:cNvPr id="0" name=""/>
        <dsp:cNvSpPr/>
      </dsp:nvSpPr>
      <dsp:spPr>
        <a:xfrm>
          <a:off x="0" y="2986331"/>
          <a:ext cx="6991108" cy="6364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prstClr val="white"/>
              </a:solidFill>
              <a:latin typeface="Times New Roman" panose="02020603050405020304" pitchFamily="18" charset="0"/>
              <a:ea typeface="+mn-ea"/>
              <a:cs typeface="Times New Roman" panose="02020603050405020304" pitchFamily="18" charset="0"/>
            </a:rPr>
            <a:t>Which states has the highest wages for the Data Science job for H1-B holders?</a:t>
          </a:r>
        </a:p>
      </dsp:txBody>
      <dsp:txXfrm>
        <a:off x="31070" y="3017401"/>
        <a:ext cx="6928968" cy="574340"/>
      </dsp:txXfrm>
    </dsp:sp>
    <dsp:sp modelId="{6D40F696-319F-4462-98F8-7C10DECB9B5A}">
      <dsp:nvSpPr>
        <dsp:cNvPr id="0" name=""/>
        <dsp:cNvSpPr/>
      </dsp:nvSpPr>
      <dsp:spPr>
        <a:xfrm>
          <a:off x="0" y="3720731"/>
          <a:ext cx="6991108" cy="636480"/>
        </a:xfrm>
        <a:prstGeom prst="roundRect">
          <a:avLst/>
        </a:prstGeom>
        <a:solidFill>
          <a:schemeClr val="accent5">
            <a:hueOff val="-4224089"/>
            <a:satOff val="-10887"/>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prstClr val="white"/>
              </a:solidFill>
              <a:latin typeface="Times New Roman" panose="02020603050405020304" pitchFamily="18" charset="0"/>
              <a:ea typeface="+mn-ea"/>
              <a:cs typeface="Times New Roman" panose="02020603050405020304" pitchFamily="18" charset="0"/>
            </a:rPr>
            <a:t>Which months has the highest number of decisions given out every year?</a:t>
          </a:r>
        </a:p>
      </dsp:txBody>
      <dsp:txXfrm>
        <a:off x="31070" y="3751801"/>
        <a:ext cx="6928968" cy="574340"/>
      </dsp:txXfrm>
    </dsp:sp>
    <dsp:sp modelId="{1789B9A1-D97E-414B-B34F-698233AEC404}">
      <dsp:nvSpPr>
        <dsp:cNvPr id="0" name=""/>
        <dsp:cNvSpPr/>
      </dsp:nvSpPr>
      <dsp:spPr>
        <a:xfrm>
          <a:off x="0" y="4455132"/>
          <a:ext cx="6991108" cy="63648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prstClr val="white"/>
              </a:solidFill>
              <a:latin typeface="Times New Roman" panose="02020603050405020304" pitchFamily="18" charset="0"/>
              <a:ea typeface="+mn-ea"/>
              <a:cs typeface="Times New Roman" panose="02020603050405020304" pitchFamily="18" charset="0"/>
            </a:rPr>
            <a:t>What is the highest number of H1-B acceptance?</a:t>
          </a:r>
        </a:p>
      </dsp:txBody>
      <dsp:txXfrm>
        <a:off x="31070" y="4486202"/>
        <a:ext cx="6928968" cy="574340"/>
      </dsp:txXfrm>
    </dsp:sp>
    <dsp:sp modelId="{A04EEF1B-5B1A-4EFB-9F29-63B19813A68B}">
      <dsp:nvSpPr>
        <dsp:cNvPr id="0" name=""/>
        <dsp:cNvSpPr/>
      </dsp:nvSpPr>
      <dsp:spPr>
        <a:xfrm>
          <a:off x="0" y="5189531"/>
          <a:ext cx="6991108" cy="636480"/>
        </a:xfrm>
        <a:prstGeom prst="roundRect">
          <a:avLst/>
        </a:prstGeom>
        <a:solidFill>
          <a:schemeClr val="accent5">
            <a:hueOff val="-5913725"/>
            <a:satOff val="-15242"/>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prstClr val="white"/>
              </a:solidFill>
              <a:latin typeface="Times New Roman" panose="02020603050405020304" pitchFamily="18" charset="0"/>
              <a:ea typeface="+mn-ea"/>
              <a:cs typeface="Times New Roman" panose="02020603050405020304" pitchFamily="18" charset="0"/>
            </a:rPr>
            <a:t>Which state has highest number of jobs and jobs related to Data field?</a:t>
          </a:r>
        </a:p>
      </dsp:txBody>
      <dsp:txXfrm>
        <a:off x="31070" y="5220601"/>
        <a:ext cx="6928968" cy="574340"/>
      </dsp:txXfrm>
    </dsp:sp>
    <dsp:sp modelId="{8873D048-8A0E-49CE-8443-5FA55737E543}">
      <dsp:nvSpPr>
        <dsp:cNvPr id="0" name=""/>
        <dsp:cNvSpPr/>
      </dsp:nvSpPr>
      <dsp:spPr>
        <a:xfrm>
          <a:off x="0" y="5910788"/>
          <a:ext cx="6991108" cy="636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prstClr val="white"/>
              </a:solidFill>
              <a:latin typeface="Times New Roman" panose="02020603050405020304" pitchFamily="18" charset="0"/>
              <a:ea typeface="+mn-ea"/>
              <a:cs typeface="Times New Roman" panose="02020603050405020304" pitchFamily="18" charset="0"/>
            </a:rPr>
            <a:t>What is the highest denial rate for job title?</a:t>
          </a:r>
        </a:p>
      </dsp:txBody>
      <dsp:txXfrm>
        <a:off x="31070" y="5941858"/>
        <a:ext cx="6928968" cy="5743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58807-5F03-4D64-919A-4D1C4C855AE4}">
      <dsp:nvSpPr>
        <dsp:cNvPr id="0" name=""/>
        <dsp:cNvSpPr/>
      </dsp:nvSpPr>
      <dsp:spPr>
        <a:xfrm>
          <a:off x="0" y="185652"/>
          <a:ext cx="6513603" cy="6464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California and Texas has the highest number of H1-B filed in 2018 year.</a:t>
          </a:r>
        </a:p>
      </dsp:txBody>
      <dsp:txXfrm>
        <a:off x="31556" y="217208"/>
        <a:ext cx="6450491" cy="583313"/>
      </dsp:txXfrm>
    </dsp:sp>
    <dsp:sp modelId="{929A6EB6-7FF0-4FAB-AA44-24B3D45607E7}">
      <dsp:nvSpPr>
        <dsp:cNvPr id="0" name=""/>
        <dsp:cNvSpPr/>
      </dsp:nvSpPr>
      <dsp:spPr>
        <a:xfrm>
          <a:off x="0" y="881037"/>
          <a:ext cx="6513603" cy="646425"/>
        </a:xfrm>
        <a:prstGeom prst="roundRect">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prstClr val="white"/>
              </a:solidFill>
              <a:latin typeface="Times New Roman" panose="02020603050405020304" pitchFamily="18" charset="0"/>
              <a:ea typeface="+mn-ea"/>
              <a:cs typeface="Times New Roman" panose="02020603050405020304" pitchFamily="18" charset="0"/>
            </a:rPr>
            <a:t>* The number of petitions with job title “data scientist” is increasing exponentially</a:t>
          </a:r>
        </a:p>
      </dsp:txBody>
      <dsp:txXfrm>
        <a:off x="31556" y="912593"/>
        <a:ext cx="6450491" cy="583313"/>
      </dsp:txXfrm>
    </dsp:sp>
    <dsp:sp modelId="{951B4B93-EAB2-400A-8CD5-F7C78A64D5E9}">
      <dsp:nvSpPr>
        <dsp:cNvPr id="0" name=""/>
        <dsp:cNvSpPr/>
      </dsp:nvSpPr>
      <dsp:spPr>
        <a:xfrm>
          <a:off x="0" y="1576422"/>
          <a:ext cx="6513603" cy="646425"/>
        </a:xfrm>
        <a:prstGeom prst="roundRect">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prstClr val="white"/>
              </a:solidFill>
              <a:latin typeface="Times New Roman" panose="02020603050405020304" pitchFamily="18" charset="0"/>
              <a:ea typeface="+mn-ea"/>
              <a:cs typeface="Times New Roman" panose="02020603050405020304" pitchFamily="18" charset="0"/>
            </a:rPr>
            <a:t>* Infosys, Deloitte, TCS and Wipro  are the top 4 employers with highest petitions each year.</a:t>
          </a:r>
        </a:p>
      </dsp:txBody>
      <dsp:txXfrm>
        <a:off x="31556" y="1607978"/>
        <a:ext cx="6450491" cy="583313"/>
      </dsp:txXfrm>
    </dsp:sp>
    <dsp:sp modelId="{1BB6A0B5-F864-40C8-87F4-0502B812CAB6}">
      <dsp:nvSpPr>
        <dsp:cNvPr id="0" name=""/>
        <dsp:cNvSpPr/>
      </dsp:nvSpPr>
      <dsp:spPr>
        <a:xfrm>
          <a:off x="0" y="2271808"/>
          <a:ext cx="6513603" cy="646425"/>
        </a:xfrm>
        <a:prstGeom prst="round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prstClr val="white"/>
              </a:solidFill>
              <a:latin typeface="Times New Roman" panose="02020603050405020304" pitchFamily="18" charset="0"/>
              <a:ea typeface="+mn-ea"/>
              <a:cs typeface="Times New Roman" panose="02020603050405020304" pitchFamily="18" charset="0"/>
            </a:rPr>
            <a:t>Programmer Analyst has the highest number of job application filed for H1-B and hence it has the highest number of H1-B denial.</a:t>
          </a:r>
        </a:p>
      </dsp:txBody>
      <dsp:txXfrm>
        <a:off x="31556" y="2303364"/>
        <a:ext cx="6450491" cy="583313"/>
      </dsp:txXfrm>
    </dsp:sp>
    <dsp:sp modelId="{DAADF58E-1512-4BB1-BDD0-D3C5CEC8AEC3}">
      <dsp:nvSpPr>
        <dsp:cNvPr id="0" name=""/>
        <dsp:cNvSpPr/>
      </dsp:nvSpPr>
      <dsp:spPr>
        <a:xfrm>
          <a:off x="0" y="2967192"/>
          <a:ext cx="6513603" cy="646425"/>
        </a:xfrm>
        <a:prstGeom prst="round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prstClr val="white"/>
              </a:solidFill>
              <a:latin typeface="Times New Roman" panose="02020603050405020304" pitchFamily="18" charset="0"/>
              <a:ea typeface="+mn-ea"/>
              <a:cs typeface="Times New Roman" panose="02020603050405020304" pitchFamily="18" charset="0"/>
            </a:rPr>
            <a:t>California state has the highest  avg wages of up to 93,071, for the Data Science job for H1-B holder </a:t>
          </a:r>
        </a:p>
      </dsp:txBody>
      <dsp:txXfrm>
        <a:off x="31556" y="2998748"/>
        <a:ext cx="6450491" cy="583313"/>
      </dsp:txXfrm>
    </dsp:sp>
    <dsp:sp modelId="{6C910DFB-4147-4EF2-8FE2-6B9E27687045}">
      <dsp:nvSpPr>
        <dsp:cNvPr id="0" name=""/>
        <dsp:cNvSpPr/>
      </dsp:nvSpPr>
      <dsp:spPr>
        <a:xfrm>
          <a:off x="0" y="3662578"/>
          <a:ext cx="6513603" cy="646425"/>
        </a:xfrm>
        <a:prstGeom prst="round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prstClr val="white"/>
              </a:solidFill>
              <a:latin typeface="Times New Roman" panose="02020603050405020304" pitchFamily="18" charset="0"/>
              <a:ea typeface="+mn-ea"/>
              <a:cs typeface="Times New Roman" panose="02020603050405020304" pitchFamily="18" charset="0"/>
            </a:rPr>
            <a:t>March month has the highest number of decisions given out each year.</a:t>
          </a:r>
        </a:p>
      </dsp:txBody>
      <dsp:txXfrm>
        <a:off x="31556" y="3694134"/>
        <a:ext cx="6450491" cy="583313"/>
      </dsp:txXfrm>
    </dsp:sp>
    <dsp:sp modelId="{42A775F9-5276-43B7-AA3C-A921AF687BA0}">
      <dsp:nvSpPr>
        <dsp:cNvPr id="0" name=""/>
        <dsp:cNvSpPr/>
      </dsp:nvSpPr>
      <dsp:spPr>
        <a:xfrm>
          <a:off x="0" y="4357962"/>
          <a:ext cx="6513603" cy="646425"/>
        </a:xfrm>
        <a:prstGeom prst="round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prstClr val="white"/>
              </a:solidFill>
              <a:latin typeface="Times New Roman" panose="02020603050405020304" pitchFamily="18" charset="0"/>
              <a:ea typeface="+mn-ea"/>
              <a:cs typeface="Times New Roman" panose="02020603050405020304" pitchFamily="18" charset="0"/>
            </a:rPr>
            <a:t>*California, New York and Washington has the highest number of data scientist jobs.</a:t>
          </a:r>
        </a:p>
      </dsp:txBody>
      <dsp:txXfrm>
        <a:off x="31556" y="4389518"/>
        <a:ext cx="6450491" cy="583313"/>
      </dsp:txXfrm>
    </dsp:sp>
    <dsp:sp modelId="{FD8F80F0-7D1E-4035-9047-31CF3F8ECD3E}">
      <dsp:nvSpPr>
        <dsp:cNvPr id="0" name=""/>
        <dsp:cNvSpPr/>
      </dsp:nvSpPr>
      <dsp:spPr>
        <a:xfrm>
          <a:off x="0" y="5053348"/>
          <a:ext cx="6513603" cy="64642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prstClr val="white"/>
              </a:solidFill>
              <a:latin typeface="Times New Roman" panose="02020603050405020304" pitchFamily="18" charset="0"/>
              <a:ea typeface="+mn-ea"/>
              <a:cs typeface="Times New Roman" panose="02020603050405020304" pitchFamily="18" charset="0"/>
            </a:rPr>
            <a:t>Microsoft and Facebook are the top two companies filed the H1-B for Data Science job.</a:t>
          </a:r>
        </a:p>
      </dsp:txBody>
      <dsp:txXfrm>
        <a:off x="31556" y="5084904"/>
        <a:ext cx="6450491" cy="5833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6A35B-3E21-4F48-AC25-551B3CE40138}">
      <dsp:nvSpPr>
        <dsp:cNvPr id="0" name=""/>
        <dsp:cNvSpPr/>
      </dsp:nvSpPr>
      <dsp:spPr>
        <a:xfrm>
          <a:off x="1742673" y="241"/>
          <a:ext cx="3347739" cy="20086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Data Collection and Cleaning- Jahnavi J</a:t>
          </a:r>
        </a:p>
      </dsp:txBody>
      <dsp:txXfrm>
        <a:off x="1742673" y="241"/>
        <a:ext cx="3347739" cy="2008643"/>
      </dsp:txXfrm>
    </dsp:sp>
    <dsp:sp modelId="{DB037F75-0D40-4654-97BB-A55EFDAB2CEE}">
      <dsp:nvSpPr>
        <dsp:cNvPr id="0" name=""/>
        <dsp:cNvSpPr/>
      </dsp:nvSpPr>
      <dsp:spPr>
        <a:xfrm>
          <a:off x="5425186" y="241"/>
          <a:ext cx="3347739" cy="20086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Data Visualizations- Vardan and Garima</a:t>
          </a:r>
        </a:p>
      </dsp:txBody>
      <dsp:txXfrm>
        <a:off x="5425186" y="241"/>
        <a:ext cx="3347739" cy="2008643"/>
      </dsp:txXfrm>
    </dsp:sp>
    <dsp:sp modelId="{21C4FFAD-4608-44ED-8F9B-3E7479A70BBB}">
      <dsp:nvSpPr>
        <dsp:cNvPr id="0" name=""/>
        <dsp:cNvSpPr/>
      </dsp:nvSpPr>
      <dsp:spPr>
        <a:xfrm>
          <a:off x="3583930" y="2343658"/>
          <a:ext cx="3347739" cy="200864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Data Modelling- Jahnavi, Vardan, Garima</a:t>
          </a:r>
        </a:p>
      </dsp:txBody>
      <dsp:txXfrm>
        <a:off x="3583930" y="2343658"/>
        <a:ext cx="3347739" cy="200864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27CD43-E601-4F03-B17D-AB0C4D422DFD}" type="datetimeFigureOut">
              <a:rPr lang="en-US" smtClean="0"/>
              <a:t>12/11/2019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D4DED-0EBD-4D78-ABE2-B2DA8D578587}" type="slidenum">
              <a:rPr lang="en-US" smtClean="0"/>
              <a:t>‹#›</a:t>
            </a:fld>
            <a:endParaRPr lang="en-US"/>
          </a:p>
        </p:txBody>
      </p:sp>
    </p:spTree>
    <p:extLst>
      <p:ext uri="{BB962C8B-B14F-4D97-AF65-F5344CB8AC3E}">
        <p14:creationId xmlns:p14="http://schemas.microsoft.com/office/powerpoint/2010/main" val="585743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60E3-041C-45B5-91E8-7BADAB0CD2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BC3B3E-378A-4D18-AC9A-8444FB7110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FB7761-C288-4522-B3B8-278CCFF86712}"/>
              </a:ext>
            </a:extLst>
          </p:cNvPr>
          <p:cNvSpPr>
            <a:spLocks noGrp="1"/>
          </p:cNvSpPr>
          <p:nvPr>
            <p:ph type="dt" sz="half" idx="10"/>
          </p:nvPr>
        </p:nvSpPr>
        <p:spPr/>
        <p:txBody>
          <a:bodyPr/>
          <a:lstStyle/>
          <a:p>
            <a:fld id="{8B2E4A68-55D8-4CC2-8C32-35DF9D66BF73}" type="datetime1">
              <a:rPr lang="en-US" smtClean="0"/>
              <a:t>12/11/2019</a:t>
            </a:fld>
            <a:endParaRPr lang="en-US"/>
          </a:p>
        </p:txBody>
      </p:sp>
      <p:sp>
        <p:nvSpPr>
          <p:cNvPr id="5" name="Footer Placeholder 4">
            <a:extLst>
              <a:ext uri="{FF2B5EF4-FFF2-40B4-BE49-F238E27FC236}">
                <a16:creationId xmlns:a16="http://schemas.microsoft.com/office/drawing/2014/main" id="{E7530C2A-2783-4BEC-8ED3-01B8B472A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8290F0-F321-4D3D-AA77-F4284911FA66}"/>
              </a:ext>
            </a:extLst>
          </p:cNvPr>
          <p:cNvSpPr>
            <a:spLocks noGrp="1"/>
          </p:cNvSpPr>
          <p:nvPr>
            <p:ph type="sldNum" sz="quarter" idx="12"/>
          </p:nvPr>
        </p:nvSpPr>
        <p:spPr/>
        <p:txBody>
          <a:bodyPr/>
          <a:lstStyle/>
          <a:p>
            <a:fld id="{ADF03284-CD96-4092-8D85-0035025ABB48}" type="slidenum">
              <a:rPr lang="en-US" smtClean="0"/>
              <a:t>‹#›</a:t>
            </a:fld>
            <a:endParaRPr lang="en-US"/>
          </a:p>
        </p:txBody>
      </p:sp>
    </p:spTree>
    <p:extLst>
      <p:ext uri="{BB962C8B-B14F-4D97-AF65-F5344CB8AC3E}">
        <p14:creationId xmlns:p14="http://schemas.microsoft.com/office/powerpoint/2010/main" val="3045673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B4074-FA09-4BD3-97E8-CC99B6EE85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79DFD6-683C-4E2D-A793-0046F09B4A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B13E1E-30DB-4A41-8981-14CFFA978D14}"/>
              </a:ext>
            </a:extLst>
          </p:cNvPr>
          <p:cNvSpPr>
            <a:spLocks noGrp="1"/>
          </p:cNvSpPr>
          <p:nvPr>
            <p:ph type="dt" sz="half" idx="10"/>
          </p:nvPr>
        </p:nvSpPr>
        <p:spPr/>
        <p:txBody>
          <a:bodyPr/>
          <a:lstStyle/>
          <a:p>
            <a:fld id="{390D5A0F-0A5E-47CA-94F3-E49330011E4B}" type="datetime1">
              <a:rPr lang="en-US" smtClean="0"/>
              <a:t>12/11/2019</a:t>
            </a:fld>
            <a:endParaRPr lang="en-US"/>
          </a:p>
        </p:txBody>
      </p:sp>
      <p:sp>
        <p:nvSpPr>
          <p:cNvPr id="5" name="Footer Placeholder 4">
            <a:extLst>
              <a:ext uri="{FF2B5EF4-FFF2-40B4-BE49-F238E27FC236}">
                <a16:creationId xmlns:a16="http://schemas.microsoft.com/office/drawing/2014/main" id="{F649B963-BE2E-4D3E-830C-FC1D97D092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0A64D-EF5A-4112-A3BC-C7955435027C}"/>
              </a:ext>
            </a:extLst>
          </p:cNvPr>
          <p:cNvSpPr>
            <a:spLocks noGrp="1"/>
          </p:cNvSpPr>
          <p:nvPr>
            <p:ph type="sldNum" sz="quarter" idx="12"/>
          </p:nvPr>
        </p:nvSpPr>
        <p:spPr/>
        <p:txBody>
          <a:bodyPr/>
          <a:lstStyle/>
          <a:p>
            <a:fld id="{ADF03284-CD96-4092-8D85-0035025ABB48}" type="slidenum">
              <a:rPr lang="en-US" smtClean="0"/>
              <a:t>‹#›</a:t>
            </a:fld>
            <a:endParaRPr lang="en-US"/>
          </a:p>
        </p:txBody>
      </p:sp>
    </p:spTree>
    <p:extLst>
      <p:ext uri="{BB962C8B-B14F-4D97-AF65-F5344CB8AC3E}">
        <p14:creationId xmlns:p14="http://schemas.microsoft.com/office/powerpoint/2010/main" val="557506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82142-77E5-4299-BF3B-68BEEF6CFC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CB928F-716D-40BE-8834-D126DBE8C2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28EBC3-4AF0-4812-9253-829CAB1901FB}"/>
              </a:ext>
            </a:extLst>
          </p:cNvPr>
          <p:cNvSpPr>
            <a:spLocks noGrp="1"/>
          </p:cNvSpPr>
          <p:nvPr>
            <p:ph type="dt" sz="half" idx="10"/>
          </p:nvPr>
        </p:nvSpPr>
        <p:spPr/>
        <p:txBody>
          <a:bodyPr/>
          <a:lstStyle/>
          <a:p>
            <a:fld id="{740C8F7E-D37A-494F-B89A-A1E6E573E260}" type="datetime1">
              <a:rPr lang="en-US" smtClean="0"/>
              <a:t>12/11/2019</a:t>
            </a:fld>
            <a:endParaRPr lang="en-US"/>
          </a:p>
        </p:txBody>
      </p:sp>
      <p:sp>
        <p:nvSpPr>
          <p:cNvPr id="5" name="Footer Placeholder 4">
            <a:extLst>
              <a:ext uri="{FF2B5EF4-FFF2-40B4-BE49-F238E27FC236}">
                <a16:creationId xmlns:a16="http://schemas.microsoft.com/office/drawing/2014/main" id="{2AD8C8A9-146F-49EA-8398-5E6D948D3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10F596-7A65-456E-B40D-61542D5F8ED4}"/>
              </a:ext>
            </a:extLst>
          </p:cNvPr>
          <p:cNvSpPr>
            <a:spLocks noGrp="1"/>
          </p:cNvSpPr>
          <p:nvPr>
            <p:ph type="sldNum" sz="quarter" idx="12"/>
          </p:nvPr>
        </p:nvSpPr>
        <p:spPr/>
        <p:txBody>
          <a:bodyPr/>
          <a:lstStyle/>
          <a:p>
            <a:fld id="{ADF03284-CD96-4092-8D85-0035025ABB48}" type="slidenum">
              <a:rPr lang="en-US" smtClean="0"/>
              <a:t>‹#›</a:t>
            </a:fld>
            <a:endParaRPr lang="en-US"/>
          </a:p>
        </p:txBody>
      </p:sp>
    </p:spTree>
    <p:extLst>
      <p:ext uri="{BB962C8B-B14F-4D97-AF65-F5344CB8AC3E}">
        <p14:creationId xmlns:p14="http://schemas.microsoft.com/office/powerpoint/2010/main" val="1292926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48F7B-68DF-4F82-816D-4AFB2247BD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A6DB04-FBB1-42FF-8658-01BD41281E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FF5B2-7CEB-4FF9-BD28-E16A5511251D}"/>
              </a:ext>
            </a:extLst>
          </p:cNvPr>
          <p:cNvSpPr>
            <a:spLocks noGrp="1"/>
          </p:cNvSpPr>
          <p:nvPr>
            <p:ph type="dt" sz="half" idx="10"/>
          </p:nvPr>
        </p:nvSpPr>
        <p:spPr/>
        <p:txBody>
          <a:bodyPr/>
          <a:lstStyle/>
          <a:p>
            <a:fld id="{567A9CDA-972F-4858-A01A-611380A6D045}" type="datetime1">
              <a:rPr lang="en-US" smtClean="0"/>
              <a:t>12/11/2019</a:t>
            </a:fld>
            <a:endParaRPr lang="en-US"/>
          </a:p>
        </p:txBody>
      </p:sp>
      <p:sp>
        <p:nvSpPr>
          <p:cNvPr id="5" name="Footer Placeholder 4">
            <a:extLst>
              <a:ext uri="{FF2B5EF4-FFF2-40B4-BE49-F238E27FC236}">
                <a16:creationId xmlns:a16="http://schemas.microsoft.com/office/drawing/2014/main" id="{F951D200-6CA4-4AC3-A285-1F7E61063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34F34A-6085-4A08-9CAD-B68BFA5D0664}"/>
              </a:ext>
            </a:extLst>
          </p:cNvPr>
          <p:cNvSpPr>
            <a:spLocks noGrp="1"/>
          </p:cNvSpPr>
          <p:nvPr>
            <p:ph type="sldNum" sz="quarter" idx="12"/>
          </p:nvPr>
        </p:nvSpPr>
        <p:spPr/>
        <p:txBody>
          <a:bodyPr/>
          <a:lstStyle/>
          <a:p>
            <a:fld id="{ADF03284-CD96-4092-8D85-0035025ABB48}" type="slidenum">
              <a:rPr lang="en-US" smtClean="0"/>
              <a:t>‹#›</a:t>
            </a:fld>
            <a:endParaRPr lang="en-US"/>
          </a:p>
        </p:txBody>
      </p:sp>
    </p:spTree>
    <p:extLst>
      <p:ext uri="{BB962C8B-B14F-4D97-AF65-F5344CB8AC3E}">
        <p14:creationId xmlns:p14="http://schemas.microsoft.com/office/powerpoint/2010/main" val="976964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E7C2-A4E4-4114-BD7B-2AEA808D14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4E038D-F7BA-46A9-AA7D-A0A6569ADB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2DC929-1046-4B95-B6A1-1C85E620BBCA}"/>
              </a:ext>
            </a:extLst>
          </p:cNvPr>
          <p:cNvSpPr>
            <a:spLocks noGrp="1"/>
          </p:cNvSpPr>
          <p:nvPr>
            <p:ph type="dt" sz="half" idx="10"/>
          </p:nvPr>
        </p:nvSpPr>
        <p:spPr/>
        <p:txBody>
          <a:bodyPr/>
          <a:lstStyle/>
          <a:p>
            <a:fld id="{082F7ACC-F1A4-4563-8507-E181BDE3002D}" type="datetime1">
              <a:rPr lang="en-US" smtClean="0"/>
              <a:t>12/11/2019</a:t>
            </a:fld>
            <a:endParaRPr lang="en-US"/>
          </a:p>
        </p:txBody>
      </p:sp>
      <p:sp>
        <p:nvSpPr>
          <p:cNvPr id="5" name="Footer Placeholder 4">
            <a:extLst>
              <a:ext uri="{FF2B5EF4-FFF2-40B4-BE49-F238E27FC236}">
                <a16:creationId xmlns:a16="http://schemas.microsoft.com/office/drawing/2014/main" id="{2CD424FC-166D-4E37-96FB-CACD59241B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D864CC-3E9A-42F0-96B1-BFFEDE6B4119}"/>
              </a:ext>
            </a:extLst>
          </p:cNvPr>
          <p:cNvSpPr>
            <a:spLocks noGrp="1"/>
          </p:cNvSpPr>
          <p:nvPr>
            <p:ph type="sldNum" sz="quarter" idx="12"/>
          </p:nvPr>
        </p:nvSpPr>
        <p:spPr/>
        <p:txBody>
          <a:bodyPr/>
          <a:lstStyle/>
          <a:p>
            <a:fld id="{ADF03284-CD96-4092-8D85-0035025ABB48}" type="slidenum">
              <a:rPr lang="en-US" smtClean="0"/>
              <a:t>‹#›</a:t>
            </a:fld>
            <a:endParaRPr lang="en-US"/>
          </a:p>
        </p:txBody>
      </p:sp>
    </p:spTree>
    <p:extLst>
      <p:ext uri="{BB962C8B-B14F-4D97-AF65-F5344CB8AC3E}">
        <p14:creationId xmlns:p14="http://schemas.microsoft.com/office/powerpoint/2010/main" val="2485690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E5F10-CE5E-4F6F-B965-9452DEDB4F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0784AC-D0E2-4F0E-A770-B5F5986B09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3BF973-548E-43C3-AACC-4E2EC62A7A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65B1F7-B1EE-4B23-8A01-D15E03560782}"/>
              </a:ext>
            </a:extLst>
          </p:cNvPr>
          <p:cNvSpPr>
            <a:spLocks noGrp="1"/>
          </p:cNvSpPr>
          <p:nvPr>
            <p:ph type="dt" sz="half" idx="10"/>
          </p:nvPr>
        </p:nvSpPr>
        <p:spPr/>
        <p:txBody>
          <a:bodyPr/>
          <a:lstStyle/>
          <a:p>
            <a:fld id="{3C75E94F-3191-46FA-B332-2AB8ED0F0AEE}" type="datetime1">
              <a:rPr lang="en-US" smtClean="0"/>
              <a:t>12/11/2019</a:t>
            </a:fld>
            <a:endParaRPr lang="en-US"/>
          </a:p>
        </p:txBody>
      </p:sp>
      <p:sp>
        <p:nvSpPr>
          <p:cNvPr id="6" name="Footer Placeholder 5">
            <a:extLst>
              <a:ext uri="{FF2B5EF4-FFF2-40B4-BE49-F238E27FC236}">
                <a16:creationId xmlns:a16="http://schemas.microsoft.com/office/drawing/2014/main" id="{3F342FD1-2377-4617-A0A0-AD97F75A1F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A2D3F1-0DBE-43D7-A5C8-3F08C07F2E94}"/>
              </a:ext>
            </a:extLst>
          </p:cNvPr>
          <p:cNvSpPr>
            <a:spLocks noGrp="1"/>
          </p:cNvSpPr>
          <p:nvPr>
            <p:ph type="sldNum" sz="quarter" idx="12"/>
          </p:nvPr>
        </p:nvSpPr>
        <p:spPr/>
        <p:txBody>
          <a:bodyPr/>
          <a:lstStyle/>
          <a:p>
            <a:fld id="{ADF03284-CD96-4092-8D85-0035025ABB48}" type="slidenum">
              <a:rPr lang="en-US" smtClean="0"/>
              <a:t>‹#›</a:t>
            </a:fld>
            <a:endParaRPr lang="en-US"/>
          </a:p>
        </p:txBody>
      </p:sp>
    </p:spTree>
    <p:extLst>
      <p:ext uri="{BB962C8B-B14F-4D97-AF65-F5344CB8AC3E}">
        <p14:creationId xmlns:p14="http://schemas.microsoft.com/office/powerpoint/2010/main" val="181424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2DF1-A34E-42E5-B57B-A14CED1837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756693-F76B-4499-A8B2-30C61C91FF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A5635B-7BF9-475A-83B9-B25BDD4042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A3B651-ADD4-4A5F-9130-E78B9AF0A5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E4F641-03BE-43E6-BE1A-BE9E63C57B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A6A4DE-118A-4028-92A4-9610DC13639B}"/>
              </a:ext>
            </a:extLst>
          </p:cNvPr>
          <p:cNvSpPr>
            <a:spLocks noGrp="1"/>
          </p:cNvSpPr>
          <p:nvPr>
            <p:ph type="dt" sz="half" idx="10"/>
          </p:nvPr>
        </p:nvSpPr>
        <p:spPr/>
        <p:txBody>
          <a:bodyPr/>
          <a:lstStyle/>
          <a:p>
            <a:fld id="{ED0C0493-EE3F-4359-AA9C-07B70732F23F}" type="datetime1">
              <a:rPr lang="en-US" smtClean="0"/>
              <a:t>12/11/2019</a:t>
            </a:fld>
            <a:endParaRPr lang="en-US"/>
          </a:p>
        </p:txBody>
      </p:sp>
      <p:sp>
        <p:nvSpPr>
          <p:cNvPr id="8" name="Footer Placeholder 7">
            <a:extLst>
              <a:ext uri="{FF2B5EF4-FFF2-40B4-BE49-F238E27FC236}">
                <a16:creationId xmlns:a16="http://schemas.microsoft.com/office/drawing/2014/main" id="{EF96E37A-8297-4E1D-B508-B96AF3D2EA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2980B6-ADC9-410B-8DF2-E65122BA08C6}"/>
              </a:ext>
            </a:extLst>
          </p:cNvPr>
          <p:cNvSpPr>
            <a:spLocks noGrp="1"/>
          </p:cNvSpPr>
          <p:nvPr>
            <p:ph type="sldNum" sz="quarter" idx="12"/>
          </p:nvPr>
        </p:nvSpPr>
        <p:spPr/>
        <p:txBody>
          <a:bodyPr/>
          <a:lstStyle/>
          <a:p>
            <a:fld id="{ADF03284-CD96-4092-8D85-0035025ABB48}" type="slidenum">
              <a:rPr lang="en-US" smtClean="0"/>
              <a:t>‹#›</a:t>
            </a:fld>
            <a:endParaRPr lang="en-US"/>
          </a:p>
        </p:txBody>
      </p:sp>
    </p:spTree>
    <p:extLst>
      <p:ext uri="{BB962C8B-B14F-4D97-AF65-F5344CB8AC3E}">
        <p14:creationId xmlns:p14="http://schemas.microsoft.com/office/powerpoint/2010/main" val="618728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02655-DC55-4994-B280-3CB2439002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EEA00E-4D89-415E-9432-5BCD544D0FCA}"/>
              </a:ext>
            </a:extLst>
          </p:cNvPr>
          <p:cNvSpPr>
            <a:spLocks noGrp="1"/>
          </p:cNvSpPr>
          <p:nvPr>
            <p:ph type="dt" sz="half" idx="10"/>
          </p:nvPr>
        </p:nvSpPr>
        <p:spPr/>
        <p:txBody>
          <a:bodyPr/>
          <a:lstStyle/>
          <a:p>
            <a:fld id="{35D71B4A-05D8-40F5-B0D8-40D64EFF69B1}" type="datetime1">
              <a:rPr lang="en-US" smtClean="0"/>
              <a:t>12/11/2019</a:t>
            </a:fld>
            <a:endParaRPr lang="en-US"/>
          </a:p>
        </p:txBody>
      </p:sp>
      <p:sp>
        <p:nvSpPr>
          <p:cNvPr id="4" name="Footer Placeholder 3">
            <a:extLst>
              <a:ext uri="{FF2B5EF4-FFF2-40B4-BE49-F238E27FC236}">
                <a16:creationId xmlns:a16="http://schemas.microsoft.com/office/drawing/2014/main" id="{6C94EE56-81D6-430B-BEEC-E95F302B7D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91FF15-9A56-424B-9385-BC60D8AF6777}"/>
              </a:ext>
            </a:extLst>
          </p:cNvPr>
          <p:cNvSpPr>
            <a:spLocks noGrp="1"/>
          </p:cNvSpPr>
          <p:nvPr>
            <p:ph type="sldNum" sz="quarter" idx="12"/>
          </p:nvPr>
        </p:nvSpPr>
        <p:spPr/>
        <p:txBody>
          <a:bodyPr/>
          <a:lstStyle/>
          <a:p>
            <a:fld id="{ADF03284-CD96-4092-8D85-0035025ABB48}" type="slidenum">
              <a:rPr lang="en-US" smtClean="0"/>
              <a:t>‹#›</a:t>
            </a:fld>
            <a:endParaRPr lang="en-US"/>
          </a:p>
        </p:txBody>
      </p:sp>
    </p:spTree>
    <p:extLst>
      <p:ext uri="{BB962C8B-B14F-4D97-AF65-F5344CB8AC3E}">
        <p14:creationId xmlns:p14="http://schemas.microsoft.com/office/powerpoint/2010/main" val="2870114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08C8BC-6416-40CC-BB8F-E56AE1D26D00}"/>
              </a:ext>
            </a:extLst>
          </p:cNvPr>
          <p:cNvSpPr>
            <a:spLocks noGrp="1"/>
          </p:cNvSpPr>
          <p:nvPr>
            <p:ph type="dt" sz="half" idx="10"/>
          </p:nvPr>
        </p:nvSpPr>
        <p:spPr/>
        <p:txBody>
          <a:bodyPr/>
          <a:lstStyle/>
          <a:p>
            <a:fld id="{E5889666-45FA-4813-8C45-0D2B0BE0624F}" type="datetime1">
              <a:rPr lang="en-US" smtClean="0"/>
              <a:t>12/11/2019</a:t>
            </a:fld>
            <a:endParaRPr lang="en-US"/>
          </a:p>
        </p:txBody>
      </p:sp>
      <p:sp>
        <p:nvSpPr>
          <p:cNvPr id="3" name="Footer Placeholder 2">
            <a:extLst>
              <a:ext uri="{FF2B5EF4-FFF2-40B4-BE49-F238E27FC236}">
                <a16:creationId xmlns:a16="http://schemas.microsoft.com/office/drawing/2014/main" id="{97FC4F35-172A-4E80-B183-B07863F47F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373BD8-0559-4D80-98F3-0011B2E83345}"/>
              </a:ext>
            </a:extLst>
          </p:cNvPr>
          <p:cNvSpPr>
            <a:spLocks noGrp="1"/>
          </p:cNvSpPr>
          <p:nvPr>
            <p:ph type="sldNum" sz="quarter" idx="12"/>
          </p:nvPr>
        </p:nvSpPr>
        <p:spPr/>
        <p:txBody>
          <a:bodyPr/>
          <a:lstStyle/>
          <a:p>
            <a:fld id="{ADF03284-CD96-4092-8D85-0035025ABB48}" type="slidenum">
              <a:rPr lang="en-US" smtClean="0"/>
              <a:t>‹#›</a:t>
            </a:fld>
            <a:endParaRPr lang="en-US"/>
          </a:p>
        </p:txBody>
      </p:sp>
    </p:spTree>
    <p:extLst>
      <p:ext uri="{BB962C8B-B14F-4D97-AF65-F5344CB8AC3E}">
        <p14:creationId xmlns:p14="http://schemas.microsoft.com/office/powerpoint/2010/main" val="3516837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C7EF2-BB8E-4C68-8210-2DB24093F7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71B80E-9089-4355-9779-85765D34F9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C08F9E-5572-4F03-AFD7-2F895AF6F1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6BB31B-1F72-4B51-B8D1-32493381A983}"/>
              </a:ext>
            </a:extLst>
          </p:cNvPr>
          <p:cNvSpPr>
            <a:spLocks noGrp="1"/>
          </p:cNvSpPr>
          <p:nvPr>
            <p:ph type="dt" sz="half" idx="10"/>
          </p:nvPr>
        </p:nvSpPr>
        <p:spPr/>
        <p:txBody>
          <a:bodyPr/>
          <a:lstStyle/>
          <a:p>
            <a:fld id="{B613CD88-F1E3-4423-B6D3-E0B3B6B14263}" type="datetime1">
              <a:rPr lang="en-US" smtClean="0"/>
              <a:t>12/11/2019</a:t>
            </a:fld>
            <a:endParaRPr lang="en-US"/>
          </a:p>
        </p:txBody>
      </p:sp>
      <p:sp>
        <p:nvSpPr>
          <p:cNvPr id="6" name="Footer Placeholder 5">
            <a:extLst>
              <a:ext uri="{FF2B5EF4-FFF2-40B4-BE49-F238E27FC236}">
                <a16:creationId xmlns:a16="http://schemas.microsoft.com/office/drawing/2014/main" id="{7B9AA613-A47C-4F6F-8BBF-08EFE5ED74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0BB1EC-4430-4229-951B-0EDE6E7C2306}"/>
              </a:ext>
            </a:extLst>
          </p:cNvPr>
          <p:cNvSpPr>
            <a:spLocks noGrp="1"/>
          </p:cNvSpPr>
          <p:nvPr>
            <p:ph type="sldNum" sz="quarter" idx="12"/>
          </p:nvPr>
        </p:nvSpPr>
        <p:spPr/>
        <p:txBody>
          <a:bodyPr/>
          <a:lstStyle/>
          <a:p>
            <a:fld id="{ADF03284-CD96-4092-8D85-0035025ABB48}" type="slidenum">
              <a:rPr lang="en-US" smtClean="0"/>
              <a:t>‹#›</a:t>
            </a:fld>
            <a:endParaRPr lang="en-US"/>
          </a:p>
        </p:txBody>
      </p:sp>
    </p:spTree>
    <p:extLst>
      <p:ext uri="{BB962C8B-B14F-4D97-AF65-F5344CB8AC3E}">
        <p14:creationId xmlns:p14="http://schemas.microsoft.com/office/powerpoint/2010/main" val="4289167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10FD7-2A28-43A9-BDA5-98A780D0B5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66248B-6A67-406F-9BCB-1048AA11E1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8616A6-13CC-4015-ABE5-AEDA6E501F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4B472C-EE2C-4152-80B3-CFAFFFF6071B}"/>
              </a:ext>
            </a:extLst>
          </p:cNvPr>
          <p:cNvSpPr>
            <a:spLocks noGrp="1"/>
          </p:cNvSpPr>
          <p:nvPr>
            <p:ph type="dt" sz="half" idx="10"/>
          </p:nvPr>
        </p:nvSpPr>
        <p:spPr/>
        <p:txBody>
          <a:bodyPr/>
          <a:lstStyle/>
          <a:p>
            <a:fld id="{988F7486-8A5A-4F50-9773-24240BE63814}" type="datetime1">
              <a:rPr lang="en-US" smtClean="0"/>
              <a:t>12/11/2019</a:t>
            </a:fld>
            <a:endParaRPr lang="en-US"/>
          </a:p>
        </p:txBody>
      </p:sp>
      <p:sp>
        <p:nvSpPr>
          <p:cNvPr id="6" name="Footer Placeholder 5">
            <a:extLst>
              <a:ext uri="{FF2B5EF4-FFF2-40B4-BE49-F238E27FC236}">
                <a16:creationId xmlns:a16="http://schemas.microsoft.com/office/drawing/2014/main" id="{E0335C30-951D-4E0D-AE15-8B2B4D577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04681-967B-47EE-9CE9-7C696CB29B01}"/>
              </a:ext>
            </a:extLst>
          </p:cNvPr>
          <p:cNvSpPr>
            <a:spLocks noGrp="1"/>
          </p:cNvSpPr>
          <p:nvPr>
            <p:ph type="sldNum" sz="quarter" idx="12"/>
          </p:nvPr>
        </p:nvSpPr>
        <p:spPr/>
        <p:txBody>
          <a:bodyPr/>
          <a:lstStyle/>
          <a:p>
            <a:fld id="{ADF03284-CD96-4092-8D85-0035025ABB48}" type="slidenum">
              <a:rPr lang="en-US" smtClean="0"/>
              <a:t>‹#›</a:t>
            </a:fld>
            <a:endParaRPr lang="en-US"/>
          </a:p>
        </p:txBody>
      </p:sp>
    </p:spTree>
    <p:extLst>
      <p:ext uri="{BB962C8B-B14F-4D97-AF65-F5344CB8AC3E}">
        <p14:creationId xmlns:p14="http://schemas.microsoft.com/office/powerpoint/2010/main" val="2731412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E04158-09ED-4F07-BF26-7B1B3D3FB3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3CE918-91D8-48A2-A6BB-B75E46266D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23BCB-FEB3-467C-AF34-A41AE31F8E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F36764-20EF-49B1-BC94-838B3B719D02}" type="datetime1">
              <a:rPr lang="en-US" smtClean="0"/>
              <a:t>12/11/2019</a:t>
            </a:fld>
            <a:endParaRPr lang="en-US"/>
          </a:p>
        </p:txBody>
      </p:sp>
      <p:sp>
        <p:nvSpPr>
          <p:cNvPr id="5" name="Footer Placeholder 4">
            <a:extLst>
              <a:ext uri="{FF2B5EF4-FFF2-40B4-BE49-F238E27FC236}">
                <a16:creationId xmlns:a16="http://schemas.microsoft.com/office/drawing/2014/main" id="{B8F49F88-3EF1-4606-83B6-5DA69FADD3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58FE56-F544-49DD-BB64-441C0A0063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F03284-CD96-4092-8D85-0035025ABB48}" type="slidenum">
              <a:rPr lang="en-US" smtClean="0"/>
              <a:t>‹#›</a:t>
            </a:fld>
            <a:endParaRPr lang="en-US"/>
          </a:p>
        </p:txBody>
      </p:sp>
    </p:spTree>
    <p:extLst>
      <p:ext uri="{BB962C8B-B14F-4D97-AF65-F5344CB8AC3E}">
        <p14:creationId xmlns:p14="http://schemas.microsoft.com/office/powerpoint/2010/main" val="534199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hyperlink" Target="https://www.kaggle.com/nsharan/h-1b-visa" TargetMode="External"/><Relationship Id="rId7" Type="http://schemas.openxmlformats.org/officeDocument/2006/relationships/hyperlink" Target="https://www.uscis.gov/working-united-states/temporary-workers/h-1b-specialty-occupations-and-fashion-models/h-1b-fiscal-year-fy-2020-cap-season" TargetMode="External"/><Relationship Id="rId2" Type="http://schemas.openxmlformats.org/officeDocument/2006/relationships/hyperlink" Target="https://towardsdatascience.com/https-medium-com-vishalmorde-xgboost-algorithm-long-she-may-rein-edd9f99be63d" TargetMode="External"/><Relationship Id="rId1" Type="http://schemas.openxmlformats.org/officeDocument/2006/relationships/slideLayout" Target="../slideLayouts/slideLayout2.xml"/><Relationship Id="rId6" Type="http://schemas.openxmlformats.org/officeDocument/2006/relationships/hyperlink" Target="https://machinelearningmastery.com/gentle-introduction-xgboost-applied-machine-learning/" TargetMode="External"/><Relationship Id="rId5" Type="http://schemas.openxmlformats.org/officeDocument/2006/relationships/hyperlink" Target="https://www.office.com/launch/powerpoint?ui=en-US&amp;rs=US&amp;auth=2" TargetMode="External"/><Relationship Id="rId4" Type="http://schemas.openxmlformats.org/officeDocument/2006/relationships/hyperlink" Target="https://www.tableau.com/" TargetMode="Externa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0C134C79-B2B3-4B82-8AEE-05356C3E7EC0}"/>
              </a:ext>
            </a:extLst>
          </p:cNvPr>
          <p:cNvSpPr>
            <a:spLocks noGrp="1"/>
          </p:cNvSpPr>
          <p:nvPr>
            <p:ph type="ctrTitle"/>
          </p:nvPr>
        </p:nvSpPr>
        <p:spPr>
          <a:xfrm>
            <a:off x="838199" y="4525347"/>
            <a:ext cx="6801321" cy="1737360"/>
          </a:xfrm>
        </p:spPr>
        <p:txBody>
          <a:bodyPr anchor="ctr">
            <a:normAutofit/>
          </a:bodyPr>
          <a:lstStyle/>
          <a:p>
            <a:pPr algn="r"/>
            <a:r>
              <a:rPr lang="en-US" sz="3800" dirty="0">
                <a:latin typeface="Times New Roman" panose="02020603050405020304" pitchFamily="18" charset="0"/>
                <a:cs typeface="Times New Roman" panose="02020603050405020304" pitchFamily="18" charset="0"/>
              </a:rPr>
              <a:t>AIT-664-Final Project</a:t>
            </a:r>
            <a:br>
              <a:rPr lang="en-US" sz="3800" dirty="0">
                <a:latin typeface="Times New Roman" panose="02020603050405020304" pitchFamily="18" charset="0"/>
                <a:cs typeface="Times New Roman" panose="02020603050405020304" pitchFamily="18" charset="0"/>
              </a:rPr>
            </a:br>
            <a:r>
              <a:rPr lang="en-US" sz="3800" dirty="0">
                <a:latin typeface="Times New Roman" panose="02020603050405020304" pitchFamily="18" charset="0"/>
                <a:cs typeface="Times New Roman" panose="02020603050405020304" pitchFamily="18" charset="0"/>
              </a:rPr>
              <a:t>Data Analysis for H1-B Visa</a:t>
            </a:r>
            <a:br>
              <a:rPr lang="en-US" sz="3800" dirty="0">
                <a:latin typeface="Times New Roman" panose="02020603050405020304" pitchFamily="18" charset="0"/>
                <a:cs typeface="Times New Roman" panose="02020603050405020304" pitchFamily="18" charset="0"/>
              </a:rPr>
            </a:br>
            <a:r>
              <a:rPr lang="en-US" sz="3800" dirty="0">
                <a:latin typeface="Times New Roman" panose="02020603050405020304" pitchFamily="18" charset="0"/>
                <a:cs typeface="Times New Roman" panose="02020603050405020304" pitchFamily="18" charset="0"/>
              </a:rPr>
              <a:t>(2011-2018)</a:t>
            </a:r>
          </a:p>
        </p:txBody>
      </p:sp>
      <p:sp>
        <p:nvSpPr>
          <p:cNvPr id="3" name="Subtitle 2">
            <a:extLst>
              <a:ext uri="{FF2B5EF4-FFF2-40B4-BE49-F238E27FC236}">
                <a16:creationId xmlns:a16="http://schemas.microsoft.com/office/drawing/2014/main" id="{9204B944-6FC7-487E-AE49-5F428E014752}"/>
              </a:ext>
            </a:extLst>
          </p:cNvPr>
          <p:cNvSpPr>
            <a:spLocks noGrp="1"/>
          </p:cNvSpPr>
          <p:nvPr>
            <p:ph type="subTitle" idx="1"/>
          </p:nvPr>
        </p:nvSpPr>
        <p:spPr>
          <a:xfrm>
            <a:off x="7961258" y="4146698"/>
            <a:ext cx="3258675" cy="2116009"/>
          </a:xfrm>
        </p:spPr>
        <p:txBody>
          <a:bodyPr anchor="ctr">
            <a:normAutofit fontScale="85000" lnSpcReduction="20000"/>
          </a:bodyPr>
          <a:lstStyle/>
          <a:p>
            <a:pPr algn="l"/>
            <a:endParaRPr lang="en-US" sz="1700" b="1" dirty="0">
              <a:latin typeface="Times New Roman" panose="02020603050405020304" pitchFamily="18" charset="0"/>
              <a:cs typeface="Times New Roman" panose="02020603050405020304" pitchFamily="18" charset="0"/>
            </a:endParaRPr>
          </a:p>
          <a:p>
            <a:pPr algn="l"/>
            <a:r>
              <a:rPr lang="en-US" sz="1700" b="1" dirty="0">
                <a:latin typeface="Times New Roman" panose="02020603050405020304" pitchFamily="18" charset="0"/>
                <a:cs typeface="Times New Roman" panose="02020603050405020304" pitchFamily="18" charset="0"/>
              </a:rPr>
              <a:t>Submitted By: Patriots 2</a:t>
            </a:r>
          </a:p>
          <a:p>
            <a:pPr algn="l"/>
            <a:r>
              <a:rPr lang="en-US" sz="1700" dirty="0">
                <a:latin typeface="Times New Roman" panose="02020603050405020304" pitchFamily="18" charset="0"/>
                <a:cs typeface="Times New Roman" panose="02020603050405020304" pitchFamily="18" charset="0"/>
              </a:rPr>
              <a:t>Garima Oswal</a:t>
            </a:r>
          </a:p>
          <a:p>
            <a:pPr algn="l"/>
            <a:r>
              <a:rPr lang="en-US" sz="1700" dirty="0">
                <a:latin typeface="Times New Roman" panose="02020603050405020304" pitchFamily="18" charset="0"/>
                <a:cs typeface="Times New Roman" panose="02020603050405020304" pitchFamily="18" charset="0"/>
              </a:rPr>
              <a:t>Jahnavi Jonnalagadda</a:t>
            </a:r>
          </a:p>
          <a:p>
            <a:pPr algn="l"/>
            <a:r>
              <a:rPr lang="en-US" sz="1700" dirty="0">
                <a:latin typeface="Times New Roman" panose="02020603050405020304" pitchFamily="18" charset="0"/>
                <a:cs typeface="Times New Roman" panose="02020603050405020304" pitchFamily="18" charset="0"/>
              </a:rPr>
              <a:t>Vardan Chennupati</a:t>
            </a:r>
          </a:p>
          <a:p>
            <a:pPr algn="l"/>
            <a:endParaRPr lang="en-US" sz="1700" dirty="0">
              <a:latin typeface="Times New Roman" panose="02020603050405020304" pitchFamily="18" charset="0"/>
              <a:cs typeface="Times New Roman" panose="02020603050405020304" pitchFamily="18" charset="0"/>
            </a:endParaRPr>
          </a:p>
          <a:p>
            <a:pPr algn="l"/>
            <a:r>
              <a:rPr lang="en-US" sz="1700" dirty="0">
                <a:latin typeface="Times New Roman" panose="02020603050405020304" pitchFamily="18" charset="0"/>
                <a:cs typeface="Times New Roman" panose="02020603050405020304" pitchFamily="18" charset="0"/>
              </a:rPr>
              <a:t>Under the guidance of  Prof. Hemant Purohit</a:t>
            </a:r>
          </a:p>
          <a:p>
            <a:pPr algn="l"/>
            <a:endParaRPr lang="en-US" sz="1100" dirty="0">
              <a:latin typeface="Times New Roman" panose="02020603050405020304" pitchFamily="18" charset="0"/>
              <a:cs typeface="Times New Roman" panose="02020603050405020304" pitchFamily="18" charset="0"/>
            </a:endParaRPr>
          </a:p>
        </p:txBody>
      </p:sp>
      <p:sp>
        <p:nvSpPr>
          <p:cNvPr id="15"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5EA15C09-F357-4A23-B065-08D763686258}"/>
              </a:ext>
            </a:extLst>
          </p:cNvPr>
          <p:cNvSpPr>
            <a:spLocks noGrp="1"/>
          </p:cNvSpPr>
          <p:nvPr>
            <p:ph type="sldNum" sz="quarter" idx="12"/>
          </p:nvPr>
        </p:nvSpPr>
        <p:spPr/>
        <p:txBody>
          <a:bodyPr/>
          <a:lstStyle/>
          <a:p>
            <a:fld id="{ADF03284-CD96-4092-8D85-0035025ABB48}" type="slidenum">
              <a:rPr lang="en-US" sz="1400" smtClean="0">
                <a:solidFill>
                  <a:schemeClr val="tx1"/>
                </a:solidFill>
              </a:rPr>
              <a:t>1</a:t>
            </a:fld>
            <a:endParaRPr lang="en-US" sz="1400">
              <a:solidFill>
                <a:schemeClr val="tx1"/>
              </a:solidFill>
            </a:endParaRPr>
          </a:p>
        </p:txBody>
      </p:sp>
    </p:spTree>
    <p:extLst>
      <p:ext uri="{BB962C8B-B14F-4D97-AF65-F5344CB8AC3E}">
        <p14:creationId xmlns:p14="http://schemas.microsoft.com/office/powerpoint/2010/main" val="1454931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75D18CE-0A01-4B64-A1C9-64C61441B7C4}"/>
              </a:ext>
            </a:extLst>
          </p:cNvPr>
          <p:cNvSpPr>
            <a:spLocks noGrp="1"/>
          </p:cNvSpPr>
          <p:nvPr>
            <p:ph type="title"/>
          </p:nvPr>
        </p:nvSpPr>
        <p:spPr>
          <a:xfrm>
            <a:off x="833002" y="448253"/>
            <a:ext cx="10520702" cy="1325563"/>
          </a:xfrm>
        </p:spPr>
        <p:txBody>
          <a:bodyPr>
            <a:normAutofit/>
          </a:bodyPr>
          <a:lstStyle/>
          <a:p>
            <a:r>
              <a:rPr lang="en-US">
                <a:latin typeface="Times New Roman" panose="02020603050405020304" pitchFamily="18" charset="0"/>
                <a:cs typeface="Times New Roman" panose="02020603050405020304" pitchFamily="18" charset="0"/>
              </a:rPr>
              <a:t>Contd..</a:t>
            </a:r>
          </a:p>
        </p:txBody>
      </p:sp>
      <p:sp>
        <p:nvSpPr>
          <p:cNvPr id="3" name="Content Placeholder 2">
            <a:extLst>
              <a:ext uri="{FF2B5EF4-FFF2-40B4-BE49-F238E27FC236}">
                <a16:creationId xmlns:a16="http://schemas.microsoft.com/office/drawing/2014/main" id="{3BCDE01B-4417-4D2D-A4AB-CE57AEDA4618}"/>
              </a:ext>
            </a:extLst>
          </p:cNvPr>
          <p:cNvSpPr>
            <a:spLocks noGrp="1"/>
          </p:cNvSpPr>
          <p:nvPr>
            <p:ph idx="1"/>
          </p:nvPr>
        </p:nvSpPr>
        <p:spPr>
          <a:xfrm>
            <a:off x="838200" y="1773816"/>
            <a:ext cx="10515504" cy="5084184"/>
          </a:xfrm>
        </p:spPr>
        <p:txBody>
          <a:bodyPr>
            <a:normAutofit/>
          </a:bodyPr>
          <a:lstStyle/>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Prevailing wage column has data in different formats. For example if pw unit has value M(Monthly), the prevailing wage column has monthly income in USD. To maintain the similarity, we have converted the income in terms of Year for whose pw unit is not yearly.</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Our target variable case status, has four unique values C, CW,W,D</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 Certified, CW: Certified Withdrawn, W: Withdrawn, D: Denial. CW is included in Certified because technically certified withdrawn means applicant has decided to withdrawn his/her application after certified. With drawn is replaced with other category</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For modelling purpose, we have converted these three classes into numeric values. 0: CW, 1: D, 2: Others</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Clean data looks like below:</a:t>
            </a:r>
          </a:p>
          <a:p>
            <a:pPr marL="0" indent="0">
              <a:buNone/>
            </a:pP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0" indent="0">
              <a:buNone/>
            </a:pPr>
            <a:endParaRPr lang="en-US" sz="1600" dirty="0"/>
          </a:p>
        </p:txBody>
      </p:sp>
      <p:pic>
        <p:nvPicPr>
          <p:cNvPr id="5" name="Picture 4">
            <a:extLst>
              <a:ext uri="{FF2B5EF4-FFF2-40B4-BE49-F238E27FC236}">
                <a16:creationId xmlns:a16="http://schemas.microsoft.com/office/drawing/2014/main" id="{CF7BD590-7742-4B0D-8F62-08E414FA5279}"/>
              </a:ext>
            </a:extLst>
          </p:cNvPr>
          <p:cNvPicPr>
            <a:picLocks noChangeAspect="1"/>
          </p:cNvPicPr>
          <p:nvPr/>
        </p:nvPicPr>
        <p:blipFill>
          <a:blip r:embed="rId2"/>
          <a:stretch>
            <a:fillRect/>
          </a:stretch>
        </p:blipFill>
        <p:spPr>
          <a:xfrm>
            <a:off x="1296651" y="4397315"/>
            <a:ext cx="9584170" cy="2324160"/>
          </a:xfrm>
          <a:prstGeom prst="rect">
            <a:avLst/>
          </a:prstGeom>
        </p:spPr>
      </p:pic>
      <p:sp>
        <p:nvSpPr>
          <p:cNvPr id="7" name="Slide Number Placeholder 6">
            <a:extLst>
              <a:ext uri="{FF2B5EF4-FFF2-40B4-BE49-F238E27FC236}">
                <a16:creationId xmlns:a16="http://schemas.microsoft.com/office/drawing/2014/main" id="{AF4FEF19-7658-43B7-8FCB-BAC26E4DEB08}"/>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DF03284-CD96-4092-8D85-0035025ABB48}" type="slidenum">
              <a:rPr lang="en-US">
                <a:solidFill>
                  <a:schemeClr val="tx1">
                    <a:alpha val="80000"/>
                  </a:schemeClr>
                </a:solidFill>
              </a:rPr>
              <a:pPr>
                <a:spcAft>
                  <a:spcPts val="600"/>
                </a:spcAft>
              </a:pPr>
              <a:t>10</a:t>
            </a:fld>
            <a:endParaRPr lang="en-US">
              <a:solidFill>
                <a:schemeClr val="tx1">
                  <a:alpha val="80000"/>
                </a:schemeClr>
              </a:solidFill>
            </a:endParaRPr>
          </a:p>
        </p:txBody>
      </p:sp>
    </p:spTree>
    <p:extLst>
      <p:ext uri="{BB962C8B-B14F-4D97-AF65-F5344CB8AC3E}">
        <p14:creationId xmlns:p14="http://schemas.microsoft.com/office/powerpoint/2010/main" val="136591393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9A6DBD-33D1-4185-B4A1-AA3B5781602A}"/>
              </a:ext>
            </a:extLst>
          </p:cNvPr>
          <p:cNvSpPr>
            <a:spLocks noGrp="1"/>
          </p:cNvSpPr>
          <p:nvPr>
            <p:ph type="title"/>
          </p:nvPr>
        </p:nvSpPr>
        <p:spPr>
          <a:xfrm>
            <a:off x="863029" y="1012004"/>
            <a:ext cx="3416158" cy="4795408"/>
          </a:xfrm>
        </p:spPr>
        <p:txBody>
          <a:bodyPr>
            <a:normAutofit/>
          </a:bodyPr>
          <a:lstStyle/>
          <a:p>
            <a:r>
              <a:rPr lang="en-US">
                <a:solidFill>
                  <a:srgbClr val="FFFFFF"/>
                </a:solidFill>
                <a:latin typeface="Times New Roman" panose="02020603050405020304" pitchFamily="18" charset="0"/>
                <a:cs typeface="Times New Roman" panose="02020603050405020304" pitchFamily="18" charset="0"/>
              </a:rPr>
              <a:t>YOU WILL KNOW..</a:t>
            </a:r>
            <a:endParaRPr lang="en-US" dirty="0">
              <a:solidFill>
                <a:srgbClr val="FFFFFF"/>
              </a:solidFill>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F02C719D-98DE-4DFB-88B0-B582F409FB31}"/>
              </a:ext>
            </a:extLst>
          </p:cNvPr>
          <p:cNvGraphicFramePr>
            <a:graphicFrameLocks noGrp="1"/>
          </p:cNvGraphicFramePr>
          <p:nvPr>
            <p:ph idx="1"/>
            <p:extLst>
              <p:ext uri="{D42A27DB-BD31-4B8C-83A1-F6EECF244321}">
                <p14:modId xmlns:p14="http://schemas.microsoft.com/office/powerpoint/2010/main" val="2960520894"/>
              </p:ext>
            </p:extLst>
          </p:nvPr>
        </p:nvGraphicFramePr>
        <p:xfrm>
          <a:off x="4977115" y="127322"/>
          <a:ext cx="6991108" cy="6609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BB6E317-8802-4CDA-97E8-0B83FC60D3F4}"/>
              </a:ext>
            </a:extLst>
          </p:cNvPr>
          <p:cNvSpPr>
            <a:spLocks noGrp="1"/>
          </p:cNvSpPr>
          <p:nvPr>
            <p:ph type="sldNum" sz="quarter" idx="12"/>
          </p:nvPr>
        </p:nvSpPr>
        <p:spPr/>
        <p:txBody>
          <a:bodyPr/>
          <a:lstStyle/>
          <a:p>
            <a:fld id="{ADF03284-CD96-4092-8D85-0035025ABB48}" type="slidenum">
              <a:rPr lang="en-US" sz="1400" b="1" smtClean="0">
                <a:solidFill>
                  <a:schemeClr val="tx1"/>
                </a:solidFill>
              </a:rPr>
              <a:t>11</a:t>
            </a:fld>
            <a:endParaRPr lang="en-US" sz="1400" b="1" dirty="0">
              <a:solidFill>
                <a:schemeClr val="tx1"/>
              </a:solidFill>
            </a:endParaRPr>
          </a:p>
        </p:txBody>
      </p:sp>
    </p:spTree>
    <p:extLst>
      <p:ext uri="{BB962C8B-B14F-4D97-AF65-F5344CB8AC3E}">
        <p14:creationId xmlns:p14="http://schemas.microsoft.com/office/powerpoint/2010/main" val="300971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D29461F-7472-1B47-82E5-0AC3884931A4}"/>
              </a:ext>
            </a:extLst>
          </p:cNvPr>
          <p:cNvPicPr>
            <a:picLocks noChangeAspect="1"/>
          </p:cNvPicPr>
          <p:nvPr/>
        </p:nvPicPr>
        <p:blipFill rotWithShape="1">
          <a:blip r:embed="rId2">
            <a:extLst>
              <a:ext uri="{28A0092B-C50C-407E-A947-70E740481C1C}">
                <a14:useLocalDpi xmlns:a14="http://schemas.microsoft.com/office/drawing/2010/main" val="0"/>
              </a:ext>
            </a:extLst>
          </a:blip>
          <a:srcRect t="3763" r="9089" b="23771"/>
          <a:stretch/>
        </p:blipFill>
        <p:spPr>
          <a:xfrm>
            <a:off x="3523488" y="10"/>
            <a:ext cx="8668512" cy="6857990"/>
          </a:xfrm>
          <a:prstGeom prst="rect">
            <a:avLst/>
          </a:prstGeom>
        </p:spPr>
      </p:pic>
      <p:sp>
        <p:nvSpPr>
          <p:cNvPr id="45" name="Rectangle 4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71A7F4-FC5B-1148-A6DF-5BEEC3F62E44}"/>
              </a:ext>
            </a:extLst>
          </p:cNvPr>
          <p:cNvSpPr>
            <a:spLocks noGrp="1"/>
          </p:cNvSpPr>
          <p:nvPr>
            <p:ph type="title"/>
          </p:nvPr>
        </p:nvSpPr>
        <p:spPr>
          <a:xfrm>
            <a:off x="477981" y="1049646"/>
            <a:ext cx="4023360" cy="3276851"/>
          </a:xfrm>
        </p:spPr>
        <p:txBody>
          <a:bodyPr vert="horz" lIns="91440" tIns="45720" rIns="91440" bIns="45720" rtlCol="0" anchor="b">
            <a:normAutofit fontScale="90000"/>
          </a:bodyPr>
          <a:lstStyle/>
          <a:p>
            <a:r>
              <a:rPr lang="en-US" sz="3200" dirty="0"/>
              <a:t>Visualization Using Tableau &amp; Python</a:t>
            </a:r>
            <a:br>
              <a:rPr lang="en-US" sz="3200" dirty="0"/>
            </a:br>
            <a:br>
              <a:rPr lang="en-US" sz="3200" dirty="0"/>
            </a:br>
            <a:r>
              <a:rPr lang="en-US" sz="3200" dirty="0"/>
              <a:t>For all our analysis we have not considered population of the each state and cost of living index of each state.</a:t>
            </a:r>
          </a:p>
        </p:txBody>
      </p:sp>
      <p:sp>
        <p:nvSpPr>
          <p:cNvPr id="47" name="Rectangle 4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Rectangle 4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61F1C165-D966-4C7E-AE1C-8F2A27CAB610}"/>
              </a:ext>
            </a:extLst>
          </p:cNvPr>
          <p:cNvSpPr>
            <a:spLocks noGrp="1"/>
          </p:cNvSpPr>
          <p:nvPr>
            <p:ph type="sldNum" sz="quarter" idx="12"/>
          </p:nvPr>
        </p:nvSpPr>
        <p:spPr/>
        <p:txBody>
          <a:bodyPr/>
          <a:lstStyle/>
          <a:p>
            <a:fld id="{ADF03284-CD96-4092-8D85-0035025ABB48}" type="slidenum">
              <a:rPr lang="en-US" sz="1400" b="1" smtClean="0">
                <a:solidFill>
                  <a:schemeClr val="bg1"/>
                </a:solidFill>
              </a:rPr>
              <a:t>12</a:t>
            </a:fld>
            <a:endParaRPr lang="en-US" sz="1400" b="1" dirty="0">
              <a:solidFill>
                <a:schemeClr val="bg1"/>
              </a:solidFill>
            </a:endParaRPr>
          </a:p>
        </p:txBody>
      </p:sp>
    </p:spTree>
    <p:extLst>
      <p:ext uri="{BB962C8B-B14F-4D97-AF65-F5344CB8AC3E}">
        <p14:creationId xmlns:p14="http://schemas.microsoft.com/office/powerpoint/2010/main" val="247341136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59D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D489F6-1CBE-4EC3-BEAD-5F1B67C797C8}"/>
              </a:ext>
            </a:extLst>
          </p:cNvPr>
          <p:cNvSpPr>
            <a:spLocks noGrp="1"/>
          </p:cNvSpPr>
          <p:nvPr>
            <p:ph type="title"/>
          </p:nvPr>
        </p:nvSpPr>
        <p:spPr>
          <a:xfrm>
            <a:off x="640080" y="1765005"/>
            <a:ext cx="3091948" cy="3018633"/>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2400" kern="1200" dirty="0">
                <a:solidFill>
                  <a:srgbClr val="FFFFFF"/>
                </a:solidFill>
                <a:latin typeface="Times New Roman" panose="02020603050405020304" pitchFamily="18" charset="0"/>
                <a:cs typeface="Times New Roman" panose="02020603050405020304" pitchFamily="18" charset="0"/>
              </a:rPr>
              <a:t>Which part of the USA has the highest number of H1-B filed in the year 2011-2018?</a:t>
            </a:r>
            <a:br>
              <a:rPr lang="en-US" sz="2400" kern="1200" dirty="0">
                <a:solidFill>
                  <a:srgbClr val="FFFFFF"/>
                </a:solidFill>
                <a:latin typeface="Times New Roman" panose="02020603050405020304" pitchFamily="18" charset="0"/>
                <a:cs typeface="Times New Roman" panose="02020603050405020304" pitchFamily="18" charset="0"/>
              </a:rPr>
            </a:br>
            <a:r>
              <a:rPr lang="en-US" sz="2400" kern="1200" dirty="0">
                <a:solidFill>
                  <a:srgbClr val="FFFFFF"/>
                </a:solidFill>
                <a:latin typeface="Times New Roman" panose="02020603050405020304" pitchFamily="18" charset="0"/>
                <a:cs typeface="Times New Roman" panose="02020603050405020304" pitchFamily="18" charset="0"/>
              </a:rPr>
              <a:t>(population is ignored)</a:t>
            </a:r>
          </a:p>
        </p:txBody>
      </p:sp>
      <p:sp>
        <p:nvSpPr>
          <p:cNvPr id="3" name="TextBox 2">
            <a:extLst>
              <a:ext uri="{FF2B5EF4-FFF2-40B4-BE49-F238E27FC236}">
                <a16:creationId xmlns:a16="http://schemas.microsoft.com/office/drawing/2014/main" id="{31B4715D-7F10-9E4C-B028-A9CC1F6B50EE}"/>
              </a:ext>
            </a:extLst>
          </p:cNvPr>
          <p:cNvSpPr txBox="1"/>
          <p:nvPr/>
        </p:nvSpPr>
        <p:spPr>
          <a:xfrm>
            <a:off x="7119657" y="6346356"/>
            <a:ext cx="1191352" cy="369332"/>
          </a:xfrm>
          <a:prstGeom prst="rect">
            <a:avLst/>
          </a:prstGeom>
          <a:noFill/>
        </p:spPr>
        <p:txBody>
          <a:bodyPr wrap="none" rtlCol="0">
            <a:spAutoFit/>
          </a:bodyPr>
          <a:lstStyle/>
          <a:p>
            <a:r>
              <a:rPr lang="en-US"/>
              <a:t>2011-2018</a:t>
            </a:r>
            <a:endParaRPr lang="en-US" dirty="0"/>
          </a:p>
        </p:txBody>
      </p:sp>
      <p:sp>
        <p:nvSpPr>
          <p:cNvPr id="6" name="Slide Number Placeholder 5">
            <a:extLst>
              <a:ext uri="{FF2B5EF4-FFF2-40B4-BE49-F238E27FC236}">
                <a16:creationId xmlns:a16="http://schemas.microsoft.com/office/drawing/2014/main" id="{E10BCC36-BAA6-4687-B66F-0652FCF44C98}"/>
              </a:ext>
            </a:extLst>
          </p:cNvPr>
          <p:cNvSpPr>
            <a:spLocks noGrp="1"/>
          </p:cNvSpPr>
          <p:nvPr>
            <p:ph type="sldNum" sz="quarter" idx="12"/>
          </p:nvPr>
        </p:nvSpPr>
        <p:spPr>
          <a:xfrm>
            <a:off x="8610600" y="6356350"/>
            <a:ext cx="2743200" cy="365125"/>
          </a:xfrm>
        </p:spPr>
        <p:txBody>
          <a:bodyPr/>
          <a:lstStyle/>
          <a:p>
            <a:fld id="{ADF03284-CD96-4092-8D85-0035025ABB48}" type="slidenum">
              <a:rPr lang="en-US" sz="1400" b="1" smtClean="0"/>
              <a:t>13</a:t>
            </a:fld>
            <a:endParaRPr lang="en-US" sz="1400" b="1" dirty="0"/>
          </a:p>
        </p:txBody>
      </p:sp>
      <p:pic>
        <p:nvPicPr>
          <p:cNvPr id="9" name="Content Placeholder 8" descr="A close up of a map&#10;&#10;Description automatically generated">
            <a:extLst>
              <a:ext uri="{FF2B5EF4-FFF2-40B4-BE49-F238E27FC236}">
                <a16:creationId xmlns:a16="http://schemas.microsoft.com/office/drawing/2014/main" id="{F85E6BAF-78B4-1846-866D-5A9A80AAC2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2173" y="0"/>
            <a:ext cx="8484125" cy="6356350"/>
          </a:xfrm>
        </p:spPr>
      </p:pic>
    </p:spTree>
    <p:extLst>
      <p:ext uri="{BB962C8B-B14F-4D97-AF65-F5344CB8AC3E}">
        <p14:creationId xmlns:p14="http://schemas.microsoft.com/office/powerpoint/2010/main" val="4173908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B7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345D76C-0CB2-CB4C-A41B-8BC0296C0CD5}"/>
              </a:ext>
            </a:extLst>
          </p:cNvPr>
          <p:cNvSpPr txBox="1"/>
          <p:nvPr/>
        </p:nvSpPr>
        <p:spPr>
          <a:xfrm>
            <a:off x="331979" y="592480"/>
            <a:ext cx="1124090" cy="369332"/>
          </a:xfrm>
          <a:prstGeom prst="rect">
            <a:avLst/>
          </a:prstGeom>
          <a:noFill/>
        </p:spPr>
        <p:txBody>
          <a:bodyPr wrap="none" rtlCol="0">
            <a:spAutoFit/>
          </a:bodyPr>
          <a:lstStyle/>
          <a:p>
            <a:r>
              <a:rPr lang="en-US" dirty="0">
                <a:solidFill>
                  <a:schemeClr val="bg1"/>
                </a:solidFill>
              </a:rPr>
              <a:t>Year-2018</a:t>
            </a:r>
          </a:p>
        </p:txBody>
      </p:sp>
      <p:sp>
        <p:nvSpPr>
          <p:cNvPr id="2" name="TextBox 1">
            <a:extLst>
              <a:ext uri="{FF2B5EF4-FFF2-40B4-BE49-F238E27FC236}">
                <a16:creationId xmlns:a16="http://schemas.microsoft.com/office/drawing/2014/main" id="{31346B81-CD8F-E643-9095-1A8DB3966552}"/>
              </a:ext>
            </a:extLst>
          </p:cNvPr>
          <p:cNvSpPr txBox="1"/>
          <p:nvPr/>
        </p:nvSpPr>
        <p:spPr>
          <a:xfrm>
            <a:off x="3368233" y="5787342"/>
            <a:ext cx="1191352" cy="369332"/>
          </a:xfrm>
          <a:prstGeom prst="rect">
            <a:avLst/>
          </a:prstGeom>
          <a:noFill/>
        </p:spPr>
        <p:txBody>
          <a:bodyPr wrap="none" rtlCol="0">
            <a:spAutoFit/>
          </a:bodyPr>
          <a:lstStyle/>
          <a:p>
            <a:r>
              <a:rPr lang="en-US" dirty="0"/>
              <a:t>2011-2018</a:t>
            </a:r>
          </a:p>
        </p:txBody>
      </p:sp>
      <p:sp>
        <p:nvSpPr>
          <p:cNvPr id="4" name="Slide Number Placeholder 3">
            <a:extLst>
              <a:ext uri="{FF2B5EF4-FFF2-40B4-BE49-F238E27FC236}">
                <a16:creationId xmlns:a16="http://schemas.microsoft.com/office/drawing/2014/main" id="{78341776-3C25-4D9A-BC0A-27B8F16B45C3}"/>
              </a:ext>
            </a:extLst>
          </p:cNvPr>
          <p:cNvSpPr>
            <a:spLocks noGrp="1"/>
          </p:cNvSpPr>
          <p:nvPr>
            <p:ph type="sldNum" sz="quarter" idx="12"/>
          </p:nvPr>
        </p:nvSpPr>
        <p:spPr/>
        <p:txBody>
          <a:bodyPr/>
          <a:lstStyle/>
          <a:p>
            <a:fld id="{ADF03284-CD96-4092-8D85-0035025ABB48}" type="slidenum">
              <a:rPr lang="en-US" sz="1400" b="1" smtClean="0"/>
              <a:t>14</a:t>
            </a:fld>
            <a:endParaRPr lang="en-US" sz="1400" b="1" dirty="0"/>
          </a:p>
        </p:txBody>
      </p:sp>
      <p:pic>
        <p:nvPicPr>
          <p:cNvPr id="9" name="Content Placeholder 8" descr="A close up of a map&#10;&#10;Description automatically generated">
            <a:extLst>
              <a:ext uri="{FF2B5EF4-FFF2-40B4-BE49-F238E27FC236}">
                <a16:creationId xmlns:a16="http://schemas.microsoft.com/office/drawing/2014/main" id="{A58B1FD9-DE06-D64D-B770-84AB32310D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2115" y="84486"/>
            <a:ext cx="9687906" cy="6689027"/>
          </a:xfrm>
        </p:spPr>
      </p:pic>
    </p:spTree>
    <p:extLst>
      <p:ext uri="{BB962C8B-B14F-4D97-AF65-F5344CB8AC3E}">
        <p14:creationId xmlns:p14="http://schemas.microsoft.com/office/powerpoint/2010/main" val="3388736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E1B71D-B342-49B1-8515-D85258A80AE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dirty="0">
                <a:solidFill>
                  <a:srgbClr val="FFFFFF"/>
                </a:solidFill>
                <a:latin typeface="Times New Roman" panose="02020603050405020304" pitchFamily="18" charset="0"/>
                <a:cs typeface="Times New Roman" panose="02020603050405020304" pitchFamily="18" charset="0"/>
              </a:rPr>
              <a:t>Total number of H1-B applications filed in each year</a:t>
            </a:r>
          </a:p>
        </p:txBody>
      </p:sp>
      <p:pic>
        <p:nvPicPr>
          <p:cNvPr id="6" name="Content Placeholder 5" descr="A close up of a map&#10;&#10;Description automatically generated">
            <a:extLst>
              <a:ext uri="{FF2B5EF4-FFF2-40B4-BE49-F238E27FC236}">
                <a16:creationId xmlns:a16="http://schemas.microsoft.com/office/drawing/2014/main" id="{B0668BDF-CDEB-D047-844E-ECC2B7BED1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0015" y="0"/>
            <a:ext cx="8551985" cy="6858000"/>
          </a:xfrm>
          <a:prstGeom prst="rect">
            <a:avLst/>
          </a:prstGeom>
        </p:spPr>
      </p:pic>
      <p:sp>
        <p:nvSpPr>
          <p:cNvPr id="3" name="TextBox 2">
            <a:extLst>
              <a:ext uri="{FF2B5EF4-FFF2-40B4-BE49-F238E27FC236}">
                <a16:creationId xmlns:a16="http://schemas.microsoft.com/office/drawing/2014/main" id="{998F429B-71BA-774D-A905-3C2EFD3200CA}"/>
              </a:ext>
            </a:extLst>
          </p:cNvPr>
          <p:cNvSpPr txBox="1"/>
          <p:nvPr/>
        </p:nvSpPr>
        <p:spPr>
          <a:xfrm>
            <a:off x="10556110" y="3345083"/>
            <a:ext cx="1635889" cy="646331"/>
          </a:xfrm>
          <a:prstGeom prst="rect">
            <a:avLst/>
          </a:prstGeom>
          <a:noFill/>
        </p:spPr>
        <p:txBody>
          <a:bodyPr wrap="square" rtlCol="0">
            <a:spAutoFit/>
          </a:bodyPr>
          <a:lstStyle/>
          <a:p>
            <a:r>
              <a:rPr lang="en-US" dirty="0"/>
              <a:t>Predicted years 2019 - 2020</a:t>
            </a:r>
          </a:p>
        </p:txBody>
      </p:sp>
      <p:sp>
        <p:nvSpPr>
          <p:cNvPr id="5" name="Slide Number Placeholder 4">
            <a:extLst>
              <a:ext uri="{FF2B5EF4-FFF2-40B4-BE49-F238E27FC236}">
                <a16:creationId xmlns:a16="http://schemas.microsoft.com/office/drawing/2014/main" id="{C1B1F9B6-6999-429F-B2D8-91E9D5774061}"/>
              </a:ext>
            </a:extLst>
          </p:cNvPr>
          <p:cNvSpPr>
            <a:spLocks noGrp="1"/>
          </p:cNvSpPr>
          <p:nvPr>
            <p:ph type="sldNum" sz="quarter" idx="12"/>
          </p:nvPr>
        </p:nvSpPr>
        <p:spPr>
          <a:xfrm>
            <a:off x="8610600" y="6356350"/>
            <a:ext cx="2743200" cy="365125"/>
          </a:xfrm>
        </p:spPr>
        <p:txBody>
          <a:bodyPr/>
          <a:lstStyle/>
          <a:p>
            <a:fld id="{ADF03284-CD96-4092-8D85-0035025ABB48}" type="slidenum">
              <a:rPr lang="en-US" sz="1400" b="1" smtClean="0"/>
              <a:t>15</a:t>
            </a:fld>
            <a:endParaRPr lang="en-US" sz="1400" b="1" dirty="0"/>
          </a:p>
        </p:txBody>
      </p:sp>
    </p:spTree>
    <p:extLst>
      <p:ext uri="{BB962C8B-B14F-4D97-AF65-F5344CB8AC3E}">
        <p14:creationId xmlns:p14="http://schemas.microsoft.com/office/powerpoint/2010/main" val="3063471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193FE03-2E06-4EB5-A04C-981D29EAA5B2}"/>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3400" kern="1200">
                <a:solidFill>
                  <a:srgbClr val="FFFFFF"/>
                </a:solidFill>
                <a:latin typeface="+mj-lt"/>
                <a:ea typeface="+mj-ea"/>
                <a:cs typeface="+mj-cs"/>
              </a:rPr>
              <a:t>Total Number of H1-B applications filed in each year</a:t>
            </a:r>
          </a:p>
        </p:txBody>
      </p:sp>
      <p:sp>
        <p:nvSpPr>
          <p:cNvPr id="3" name="Content Placeholder 2">
            <a:extLst>
              <a:ext uri="{FF2B5EF4-FFF2-40B4-BE49-F238E27FC236}">
                <a16:creationId xmlns:a16="http://schemas.microsoft.com/office/drawing/2014/main" id="{6EAFEE3B-5CF8-4A0F-AEC0-B9B8F024D18D}"/>
              </a:ext>
            </a:extLst>
          </p:cNvPr>
          <p:cNvSpPr>
            <a:spLocks noGrp="1"/>
          </p:cNvSpPr>
          <p:nvPr>
            <p:ph idx="1"/>
          </p:nvPr>
        </p:nvSpPr>
        <p:spPr>
          <a:xfrm>
            <a:off x="804672" y="3602038"/>
            <a:ext cx="3308131" cy="1655762"/>
          </a:xfrm>
        </p:spPr>
        <p:txBody>
          <a:bodyPr vert="horz" lIns="91440" tIns="45720" rIns="91440" bIns="45720" rtlCol="0">
            <a:normAutofit/>
          </a:bodyPr>
          <a:lstStyle/>
          <a:p>
            <a:pPr marL="0" indent="0">
              <a:buNone/>
            </a:pPr>
            <a:r>
              <a:rPr lang="en-US" sz="2000" kern="1200">
                <a:solidFill>
                  <a:srgbClr val="FFFFFF"/>
                </a:solidFill>
                <a:latin typeface="+mn-lt"/>
                <a:ea typeface="+mn-ea"/>
                <a:cs typeface="+mn-cs"/>
              </a:rPr>
              <a:t>**Population is not considered.</a:t>
            </a:r>
          </a:p>
        </p:txBody>
      </p:sp>
      <p:pic>
        <p:nvPicPr>
          <p:cNvPr id="5" name="Content Placeholder 5" descr="A close up of a map&#10;&#10;Description automatically generated">
            <a:extLst>
              <a:ext uri="{FF2B5EF4-FFF2-40B4-BE49-F238E27FC236}">
                <a16:creationId xmlns:a16="http://schemas.microsoft.com/office/drawing/2014/main" id="{CB838861-DDF5-4B32-85B0-2390BEE5F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288" y="0"/>
            <a:ext cx="7467712" cy="6854676"/>
          </a:xfrm>
          <a:prstGeom prst="rect">
            <a:avLst/>
          </a:prstGeom>
        </p:spPr>
      </p:pic>
      <p:sp>
        <p:nvSpPr>
          <p:cNvPr id="4" name="Slide Number Placeholder 3">
            <a:extLst>
              <a:ext uri="{FF2B5EF4-FFF2-40B4-BE49-F238E27FC236}">
                <a16:creationId xmlns:a16="http://schemas.microsoft.com/office/drawing/2014/main" id="{1B918934-8FA4-4055-95AB-EB95C13FB998}"/>
              </a:ext>
            </a:extLst>
          </p:cNvPr>
          <p:cNvSpPr>
            <a:spLocks noGrp="1"/>
          </p:cNvSpPr>
          <p:nvPr>
            <p:ph type="sldNum" sz="quarter" idx="12"/>
          </p:nvPr>
        </p:nvSpPr>
        <p:spPr>
          <a:xfrm>
            <a:off x="10578662" y="6356350"/>
            <a:ext cx="775137" cy="365125"/>
          </a:xfrm>
        </p:spPr>
        <p:txBody>
          <a:bodyPr vert="horz" lIns="91440" tIns="45720" rIns="91440" bIns="45720" rtlCol="0" anchor="ctr">
            <a:normAutofit/>
          </a:bodyPr>
          <a:lstStyle/>
          <a:p>
            <a:pPr>
              <a:spcAft>
                <a:spcPts val="600"/>
              </a:spcAft>
            </a:pPr>
            <a:fld id="{ADF03284-CD96-4092-8D85-0035025ABB48}" type="slidenum">
              <a:rPr lang="en-US">
                <a:solidFill>
                  <a:srgbClr val="404040"/>
                </a:solidFill>
              </a:rPr>
              <a:pPr>
                <a:spcAft>
                  <a:spcPts val="600"/>
                </a:spcAft>
              </a:pPr>
              <a:t>16</a:t>
            </a:fld>
            <a:endParaRPr lang="en-US">
              <a:solidFill>
                <a:srgbClr val="404040"/>
              </a:solidFill>
            </a:endParaRPr>
          </a:p>
        </p:txBody>
      </p:sp>
    </p:spTree>
    <p:extLst>
      <p:ext uri="{BB962C8B-B14F-4D97-AF65-F5344CB8AC3E}">
        <p14:creationId xmlns:p14="http://schemas.microsoft.com/office/powerpoint/2010/main" val="4286952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7F7DB3-352B-4AE7-91D9-3E66DE0DF1BC}"/>
              </a:ext>
            </a:extLst>
          </p:cNvPr>
          <p:cNvSpPr>
            <a:spLocks noGrp="1"/>
          </p:cNvSpPr>
          <p:nvPr>
            <p:ph type="title"/>
          </p:nvPr>
        </p:nvSpPr>
        <p:spPr>
          <a:xfrm>
            <a:off x="591256" y="588560"/>
            <a:ext cx="11210925" cy="744836"/>
          </a:xfrm>
        </p:spPr>
        <p:txBody>
          <a:bodyPr vert="horz" lIns="91440" tIns="45720" rIns="91440" bIns="45720" rtlCol="0" anchor="ctr">
            <a:normAutofit/>
          </a:bodyPr>
          <a:lstStyle/>
          <a:p>
            <a:pPr algn="ctr"/>
            <a:r>
              <a:rPr lang="en-US" sz="3200" kern="1200" dirty="0">
                <a:solidFill>
                  <a:schemeClr val="bg1"/>
                </a:solidFill>
                <a:latin typeface="Times New Roman" panose="02020603050405020304" pitchFamily="18" charset="0"/>
                <a:cs typeface="Times New Roman" panose="02020603050405020304" pitchFamily="18" charset="0"/>
              </a:rPr>
              <a:t>Which Employer files the highest petitions each year?</a:t>
            </a:r>
          </a:p>
        </p:txBody>
      </p:sp>
      <p:pic>
        <p:nvPicPr>
          <p:cNvPr id="5" name="Content Placeholder 4" descr="A screenshot of a cell phone&#10;&#10;Description automatically generated">
            <a:extLst>
              <a:ext uri="{FF2B5EF4-FFF2-40B4-BE49-F238E27FC236}">
                <a16:creationId xmlns:a16="http://schemas.microsoft.com/office/drawing/2014/main" id="{6AC06EB2-B843-4D48-AFBA-31D89C999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396588"/>
            <a:ext cx="6096000" cy="4718100"/>
          </a:xfrm>
        </p:spPr>
      </p:pic>
      <p:pic>
        <p:nvPicPr>
          <p:cNvPr id="7" name="Picture 6" descr="A screenshot of a cell phone&#10;&#10;Description automatically generated">
            <a:extLst>
              <a:ext uri="{FF2B5EF4-FFF2-40B4-BE49-F238E27FC236}">
                <a16:creationId xmlns:a16="http://schemas.microsoft.com/office/drawing/2014/main" id="{C120F625-8E94-2341-B6ED-D3A6FB852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429178"/>
            <a:ext cx="6096000" cy="4685509"/>
          </a:xfrm>
          <a:prstGeom prst="rect">
            <a:avLst/>
          </a:prstGeom>
        </p:spPr>
      </p:pic>
      <p:sp>
        <p:nvSpPr>
          <p:cNvPr id="8" name="TextBox 7">
            <a:extLst>
              <a:ext uri="{FF2B5EF4-FFF2-40B4-BE49-F238E27FC236}">
                <a16:creationId xmlns:a16="http://schemas.microsoft.com/office/drawing/2014/main" id="{71C28421-7BFC-8C4A-8C15-168856077C2C}"/>
              </a:ext>
            </a:extLst>
          </p:cNvPr>
          <p:cNvSpPr txBox="1"/>
          <p:nvPr/>
        </p:nvSpPr>
        <p:spPr>
          <a:xfrm>
            <a:off x="8817628" y="6147277"/>
            <a:ext cx="652743" cy="369332"/>
          </a:xfrm>
          <a:prstGeom prst="rect">
            <a:avLst/>
          </a:prstGeom>
          <a:noFill/>
        </p:spPr>
        <p:txBody>
          <a:bodyPr wrap="none" rtlCol="0">
            <a:spAutoFit/>
          </a:bodyPr>
          <a:lstStyle/>
          <a:p>
            <a:r>
              <a:rPr lang="en-US" dirty="0"/>
              <a:t>2018</a:t>
            </a:r>
          </a:p>
        </p:txBody>
      </p:sp>
      <p:sp>
        <p:nvSpPr>
          <p:cNvPr id="9" name="TextBox 8">
            <a:extLst>
              <a:ext uri="{FF2B5EF4-FFF2-40B4-BE49-F238E27FC236}">
                <a16:creationId xmlns:a16="http://schemas.microsoft.com/office/drawing/2014/main" id="{28561F35-27AC-4844-A892-DDD6AFC38389}"/>
              </a:ext>
            </a:extLst>
          </p:cNvPr>
          <p:cNvSpPr txBox="1"/>
          <p:nvPr/>
        </p:nvSpPr>
        <p:spPr>
          <a:xfrm>
            <a:off x="2351324" y="6147277"/>
            <a:ext cx="1191352" cy="369332"/>
          </a:xfrm>
          <a:prstGeom prst="rect">
            <a:avLst/>
          </a:prstGeom>
          <a:noFill/>
        </p:spPr>
        <p:txBody>
          <a:bodyPr wrap="none" rtlCol="0">
            <a:spAutoFit/>
          </a:bodyPr>
          <a:lstStyle/>
          <a:p>
            <a:r>
              <a:rPr lang="en-US" dirty="0"/>
              <a:t>2011-2018</a:t>
            </a:r>
          </a:p>
        </p:txBody>
      </p:sp>
      <p:sp>
        <p:nvSpPr>
          <p:cNvPr id="4" name="Slide Number Placeholder 3">
            <a:extLst>
              <a:ext uri="{FF2B5EF4-FFF2-40B4-BE49-F238E27FC236}">
                <a16:creationId xmlns:a16="http://schemas.microsoft.com/office/drawing/2014/main" id="{4DA35AA8-AF9A-43DB-9FE8-4025DC2310EA}"/>
              </a:ext>
            </a:extLst>
          </p:cNvPr>
          <p:cNvSpPr>
            <a:spLocks noGrp="1"/>
          </p:cNvSpPr>
          <p:nvPr>
            <p:ph type="sldNum" sz="quarter" idx="12"/>
          </p:nvPr>
        </p:nvSpPr>
        <p:spPr/>
        <p:txBody>
          <a:bodyPr/>
          <a:lstStyle/>
          <a:p>
            <a:fld id="{ADF03284-CD96-4092-8D85-0035025ABB48}" type="slidenum">
              <a:rPr lang="en-US" sz="1400" b="1" smtClean="0">
                <a:solidFill>
                  <a:schemeClr val="tx1"/>
                </a:solidFill>
              </a:rPr>
              <a:t>17</a:t>
            </a:fld>
            <a:endParaRPr lang="en-US" sz="1400" b="1" dirty="0">
              <a:solidFill>
                <a:schemeClr val="tx1"/>
              </a:solidFill>
            </a:endParaRPr>
          </a:p>
        </p:txBody>
      </p:sp>
    </p:spTree>
    <p:extLst>
      <p:ext uri="{BB962C8B-B14F-4D97-AF65-F5344CB8AC3E}">
        <p14:creationId xmlns:p14="http://schemas.microsoft.com/office/powerpoint/2010/main" val="3704800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04E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665EBA-1EF5-4D8C-94D4-1FF9EA699FC2}"/>
              </a:ext>
            </a:extLst>
          </p:cNvPr>
          <p:cNvSpPr>
            <a:spLocks noGrp="1"/>
          </p:cNvSpPr>
          <p:nvPr>
            <p:ph type="title"/>
          </p:nvPr>
        </p:nvSpPr>
        <p:spPr>
          <a:xfrm>
            <a:off x="420161"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dirty="0">
                <a:solidFill>
                  <a:srgbClr val="FFFFFF"/>
                </a:solidFill>
                <a:latin typeface="Times New Roman" panose="02020603050405020304" pitchFamily="18" charset="0"/>
                <a:cs typeface="Times New Roman" panose="02020603050405020304" pitchFamily="18" charset="0"/>
              </a:rPr>
              <a:t>Which job title has significant number of Job application filed for H1-B?</a:t>
            </a:r>
          </a:p>
        </p:txBody>
      </p:sp>
      <p:pic>
        <p:nvPicPr>
          <p:cNvPr id="7" name="Content Placeholder 6">
            <a:extLst>
              <a:ext uri="{FF2B5EF4-FFF2-40B4-BE49-F238E27FC236}">
                <a16:creationId xmlns:a16="http://schemas.microsoft.com/office/drawing/2014/main" id="{98AEE01A-D004-3642-A29B-8135DE62DC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8785" y="0"/>
            <a:ext cx="8893216" cy="6858000"/>
          </a:xfrm>
        </p:spPr>
      </p:pic>
      <p:sp>
        <p:nvSpPr>
          <p:cNvPr id="8" name="TextBox 7">
            <a:extLst>
              <a:ext uri="{FF2B5EF4-FFF2-40B4-BE49-F238E27FC236}">
                <a16:creationId xmlns:a16="http://schemas.microsoft.com/office/drawing/2014/main" id="{125EA58E-1B04-6C42-A359-6E8943178408}"/>
              </a:ext>
            </a:extLst>
          </p:cNvPr>
          <p:cNvSpPr txBox="1"/>
          <p:nvPr/>
        </p:nvSpPr>
        <p:spPr>
          <a:xfrm>
            <a:off x="2523281" y="6111433"/>
            <a:ext cx="1191352" cy="369332"/>
          </a:xfrm>
          <a:prstGeom prst="rect">
            <a:avLst/>
          </a:prstGeom>
          <a:noFill/>
        </p:spPr>
        <p:txBody>
          <a:bodyPr wrap="none" rtlCol="0">
            <a:spAutoFit/>
          </a:bodyPr>
          <a:lstStyle/>
          <a:p>
            <a:r>
              <a:rPr lang="en-US" dirty="0"/>
              <a:t>2011-2018</a:t>
            </a:r>
          </a:p>
        </p:txBody>
      </p:sp>
      <p:sp>
        <p:nvSpPr>
          <p:cNvPr id="4" name="Slide Number Placeholder 3">
            <a:extLst>
              <a:ext uri="{FF2B5EF4-FFF2-40B4-BE49-F238E27FC236}">
                <a16:creationId xmlns:a16="http://schemas.microsoft.com/office/drawing/2014/main" id="{A0663DA5-4162-475F-BFC3-BE0F630D323B}"/>
              </a:ext>
            </a:extLst>
          </p:cNvPr>
          <p:cNvSpPr>
            <a:spLocks noGrp="1"/>
          </p:cNvSpPr>
          <p:nvPr>
            <p:ph type="sldNum" sz="quarter" idx="12"/>
          </p:nvPr>
        </p:nvSpPr>
        <p:spPr/>
        <p:txBody>
          <a:bodyPr/>
          <a:lstStyle/>
          <a:p>
            <a:fld id="{ADF03284-CD96-4092-8D85-0035025ABB48}" type="slidenum">
              <a:rPr lang="en-US" sz="1400" b="1" smtClean="0"/>
              <a:t>18</a:t>
            </a:fld>
            <a:endParaRPr lang="en-US" sz="1400" b="1" dirty="0"/>
          </a:p>
        </p:txBody>
      </p:sp>
    </p:spTree>
    <p:extLst>
      <p:ext uri="{BB962C8B-B14F-4D97-AF65-F5344CB8AC3E}">
        <p14:creationId xmlns:p14="http://schemas.microsoft.com/office/powerpoint/2010/main" val="309463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73416-46DD-4D4F-AFF1-C8872209D34B}"/>
              </a:ext>
            </a:extLst>
          </p:cNvPr>
          <p:cNvSpPr>
            <a:spLocks noGrp="1"/>
          </p:cNvSpPr>
          <p:nvPr>
            <p:ph type="title"/>
          </p:nvPr>
        </p:nvSpPr>
        <p:spPr>
          <a:xfrm>
            <a:off x="702967" y="5556781"/>
            <a:ext cx="10506456" cy="1197864"/>
          </a:xfrm>
          <a:prstGeom prst="ellipse">
            <a:avLst/>
          </a:prstGeom>
          <a:solidFill>
            <a:schemeClr val="accent2"/>
          </a:solidFill>
        </p:spPr>
        <p:txBody>
          <a:bodyPr vert="horz" lIns="91440" tIns="45720" rIns="91440" bIns="45720" rtlCol="0" anchor="b">
            <a:normAutofit/>
          </a:bodyPr>
          <a:lstStyle/>
          <a:p>
            <a:pPr algn="ctr"/>
            <a:r>
              <a:rPr lang="en-US" sz="3000" dirty="0"/>
              <a:t>What is the highest denial rate for job title?</a:t>
            </a:r>
          </a:p>
        </p:txBody>
      </p:sp>
      <p:pic>
        <p:nvPicPr>
          <p:cNvPr id="6" name="Picture 5" descr="A close up of a logo&#10;&#10;Description automatically generated">
            <a:extLst>
              <a:ext uri="{FF2B5EF4-FFF2-40B4-BE49-F238E27FC236}">
                <a16:creationId xmlns:a16="http://schemas.microsoft.com/office/drawing/2014/main" id="{C5241F4D-BB33-074E-A894-79C3C9830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89" y="261869"/>
            <a:ext cx="4831606" cy="5294912"/>
          </a:xfrm>
          <a:prstGeom prst="rect">
            <a:avLst/>
          </a:prstGeom>
        </p:spPr>
      </p:pic>
      <p:pic>
        <p:nvPicPr>
          <p:cNvPr id="9" name="Content Placeholder 8" descr="A screenshot of a cell phone&#10;&#10;Description automatically generated">
            <a:extLst>
              <a:ext uri="{FF2B5EF4-FFF2-40B4-BE49-F238E27FC236}">
                <a16:creationId xmlns:a16="http://schemas.microsoft.com/office/drawing/2014/main" id="{8DC8FB0B-FC74-CF45-867C-0A9F47745C6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33795" y="0"/>
            <a:ext cx="7070807" cy="5568261"/>
          </a:xfrm>
          <a:prstGeom prst="rect">
            <a:avLst/>
          </a:prstGeom>
        </p:spPr>
      </p:pic>
      <p:sp>
        <p:nvSpPr>
          <p:cNvPr id="4" name="Slide Number Placeholder 3">
            <a:extLst>
              <a:ext uri="{FF2B5EF4-FFF2-40B4-BE49-F238E27FC236}">
                <a16:creationId xmlns:a16="http://schemas.microsoft.com/office/drawing/2014/main" id="{C91114C6-9985-4A32-BB01-EBFAFFC0C06B}"/>
              </a:ext>
            </a:extLst>
          </p:cNvPr>
          <p:cNvSpPr>
            <a:spLocks noGrp="1"/>
          </p:cNvSpPr>
          <p:nvPr>
            <p:ph type="sldNum" sz="quarter" idx="12"/>
          </p:nvPr>
        </p:nvSpPr>
        <p:spPr>
          <a:xfrm>
            <a:off x="8745833" y="6389520"/>
            <a:ext cx="2743200" cy="365125"/>
          </a:xfrm>
        </p:spPr>
        <p:txBody>
          <a:bodyPr/>
          <a:lstStyle/>
          <a:p>
            <a:fld id="{ADF03284-CD96-4092-8D85-0035025ABB48}" type="slidenum">
              <a:rPr lang="en-US" sz="1400" b="1" smtClean="0">
                <a:solidFill>
                  <a:schemeClr val="tx1"/>
                </a:solidFill>
              </a:rPr>
              <a:t>19</a:t>
            </a:fld>
            <a:endParaRPr lang="en-US" sz="1400" b="1" dirty="0">
              <a:solidFill>
                <a:schemeClr val="tx1"/>
              </a:solidFill>
            </a:endParaRPr>
          </a:p>
        </p:txBody>
      </p:sp>
    </p:spTree>
    <p:extLst>
      <p:ext uri="{BB962C8B-B14F-4D97-AF65-F5344CB8AC3E}">
        <p14:creationId xmlns:p14="http://schemas.microsoft.com/office/powerpoint/2010/main" val="3378313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2593BC-E587-4BAB-8FA5-0474A83A670A}"/>
              </a:ext>
            </a:extLst>
          </p:cNvPr>
          <p:cNvSpPr>
            <a:spLocks noGrp="1"/>
          </p:cNvSpPr>
          <p:nvPr>
            <p:ph type="title"/>
          </p:nvPr>
        </p:nvSpPr>
        <p:spPr>
          <a:xfrm>
            <a:off x="863029" y="1012004"/>
            <a:ext cx="3416158" cy="4795408"/>
          </a:xfrm>
        </p:spPr>
        <p:txBody>
          <a:bodyPr>
            <a:normAutofit/>
          </a:bodyPr>
          <a:lstStyle/>
          <a:p>
            <a:r>
              <a:rPr lang="en-US">
                <a:solidFill>
                  <a:srgbClr val="FFFFFF"/>
                </a:solidFill>
                <a:latin typeface="Times New Roman" panose="02020603050405020304" pitchFamily="18" charset="0"/>
                <a:cs typeface="Times New Roman" panose="02020603050405020304" pitchFamily="18" charset="0"/>
              </a:rPr>
              <a:t>CONTENTS</a:t>
            </a:r>
          </a:p>
        </p:txBody>
      </p:sp>
      <p:graphicFrame>
        <p:nvGraphicFramePr>
          <p:cNvPr id="5" name="Content Placeholder 2">
            <a:extLst>
              <a:ext uri="{FF2B5EF4-FFF2-40B4-BE49-F238E27FC236}">
                <a16:creationId xmlns:a16="http://schemas.microsoft.com/office/drawing/2014/main" id="{253FAD0F-709B-465B-85AE-7650B6ED4174}"/>
              </a:ext>
            </a:extLst>
          </p:cNvPr>
          <p:cNvGraphicFramePr>
            <a:graphicFrameLocks noGrp="1"/>
          </p:cNvGraphicFramePr>
          <p:nvPr>
            <p:ph idx="1"/>
            <p:extLst>
              <p:ext uri="{D42A27DB-BD31-4B8C-83A1-F6EECF244321}">
                <p14:modId xmlns:p14="http://schemas.microsoft.com/office/powerpoint/2010/main" val="204511487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D45F5FA1-9247-44C1-B672-915C71E13F75}"/>
              </a:ext>
            </a:extLst>
          </p:cNvPr>
          <p:cNvSpPr>
            <a:spLocks noGrp="1"/>
          </p:cNvSpPr>
          <p:nvPr>
            <p:ph type="sldNum" sz="quarter" idx="12"/>
          </p:nvPr>
        </p:nvSpPr>
        <p:spPr/>
        <p:txBody>
          <a:bodyPr/>
          <a:lstStyle/>
          <a:p>
            <a:r>
              <a:rPr lang="en-US" sz="1400" dirty="0">
                <a:solidFill>
                  <a:schemeClr val="tx1"/>
                </a:solidFill>
              </a:rPr>
              <a:t>2</a:t>
            </a:r>
          </a:p>
        </p:txBody>
      </p:sp>
    </p:spTree>
    <p:extLst>
      <p:ext uri="{BB962C8B-B14F-4D97-AF65-F5344CB8AC3E}">
        <p14:creationId xmlns:p14="http://schemas.microsoft.com/office/powerpoint/2010/main" val="3442455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D9A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DC1524-7954-2C42-9943-34416C9779C6}"/>
              </a:ext>
            </a:extLst>
          </p:cNvPr>
          <p:cNvSpPr>
            <a:spLocks noGrp="1"/>
          </p:cNvSpPr>
          <p:nvPr>
            <p:ph type="title"/>
          </p:nvPr>
        </p:nvSpPr>
        <p:spPr>
          <a:xfrm>
            <a:off x="405646"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Wages in</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Year 2011</a:t>
            </a:r>
            <a:br>
              <a:rPr lang="en-US" sz="2600" kern="1200" dirty="0">
                <a:solidFill>
                  <a:srgbClr val="FFFFFF"/>
                </a:solidFill>
                <a:latin typeface="+mj-lt"/>
                <a:ea typeface="+mj-ea"/>
                <a:cs typeface="+mj-cs"/>
              </a:rPr>
            </a:br>
            <a:r>
              <a:rPr lang="en-US" sz="2800" dirty="0">
                <a:solidFill>
                  <a:srgbClr val="FFFFFF"/>
                </a:solidFill>
                <a:latin typeface="Times New Roman" panose="02020603050405020304" pitchFamily="18" charset="0"/>
                <a:cs typeface="Times New Roman" panose="02020603050405020304" pitchFamily="18" charset="0"/>
              </a:rPr>
              <a:t>for the Data Science job</a:t>
            </a:r>
            <a:endParaRPr lang="en-US" sz="2600" kern="1200" dirty="0">
              <a:solidFill>
                <a:srgbClr val="FFFFFF"/>
              </a:solidFill>
              <a:latin typeface="+mj-lt"/>
              <a:ea typeface="+mj-ea"/>
              <a:cs typeface="+mj-cs"/>
            </a:endParaRPr>
          </a:p>
        </p:txBody>
      </p:sp>
      <p:pic>
        <p:nvPicPr>
          <p:cNvPr id="5" name="Content Placeholder 4" descr="A close up of a map&#10;&#10;Description automatically generated">
            <a:extLst>
              <a:ext uri="{FF2B5EF4-FFF2-40B4-BE49-F238E27FC236}">
                <a16:creationId xmlns:a16="http://schemas.microsoft.com/office/drawing/2014/main" id="{22751E9C-729C-3D49-8BDA-1592C7805C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9372" y="164387"/>
            <a:ext cx="8752861" cy="6236413"/>
          </a:xfrm>
          <a:prstGeom prst="rect">
            <a:avLst/>
          </a:prstGeom>
        </p:spPr>
      </p:pic>
      <p:sp>
        <p:nvSpPr>
          <p:cNvPr id="6" name="TextBox 5">
            <a:extLst>
              <a:ext uri="{FF2B5EF4-FFF2-40B4-BE49-F238E27FC236}">
                <a16:creationId xmlns:a16="http://schemas.microsoft.com/office/drawing/2014/main" id="{FECCFED7-01C2-4F4C-81DF-D4D2AF8A16D4}"/>
              </a:ext>
            </a:extLst>
          </p:cNvPr>
          <p:cNvSpPr txBox="1"/>
          <p:nvPr/>
        </p:nvSpPr>
        <p:spPr>
          <a:xfrm>
            <a:off x="6924782" y="6324281"/>
            <a:ext cx="652743" cy="369332"/>
          </a:xfrm>
          <a:prstGeom prst="rect">
            <a:avLst/>
          </a:prstGeom>
          <a:noFill/>
        </p:spPr>
        <p:txBody>
          <a:bodyPr wrap="none" rtlCol="0">
            <a:spAutoFit/>
          </a:bodyPr>
          <a:lstStyle/>
          <a:p>
            <a:r>
              <a:rPr lang="en-US" dirty="0"/>
              <a:t>2011</a:t>
            </a:r>
          </a:p>
        </p:txBody>
      </p:sp>
      <p:sp>
        <p:nvSpPr>
          <p:cNvPr id="7" name="TextBox 6">
            <a:extLst>
              <a:ext uri="{FF2B5EF4-FFF2-40B4-BE49-F238E27FC236}">
                <a16:creationId xmlns:a16="http://schemas.microsoft.com/office/drawing/2014/main" id="{C9D832B6-EAA7-7149-861D-72965E16F0B9}"/>
              </a:ext>
            </a:extLst>
          </p:cNvPr>
          <p:cNvSpPr txBox="1"/>
          <p:nvPr/>
        </p:nvSpPr>
        <p:spPr>
          <a:xfrm>
            <a:off x="2013557" y="6257979"/>
            <a:ext cx="3877985"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*Avg wages for data science</a:t>
            </a:r>
          </a:p>
          <a:p>
            <a:r>
              <a:rPr lang="en-US" dirty="0">
                <a:latin typeface="Times New Roman" panose="02020603050405020304" pitchFamily="18" charset="0"/>
                <a:cs typeface="Times New Roman" panose="02020603050405020304" pitchFamily="18" charset="0"/>
              </a:rPr>
              <a:t>**Cost of living index is not considered</a:t>
            </a:r>
          </a:p>
        </p:txBody>
      </p:sp>
      <p:sp>
        <p:nvSpPr>
          <p:cNvPr id="4" name="Slide Number Placeholder 3">
            <a:extLst>
              <a:ext uri="{FF2B5EF4-FFF2-40B4-BE49-F238E27FC236}">
                <a16:creationId xmlns:a16="http://schemas.microsoft.com/office/drawing/2014/main" id="{9D983CE6-EDDB-46D4-BC03-97D92D6D8D14}"/>
              </a:ext>
            </a:extLst>
          </p:cNvPr>
          <p:cNvSpPr>
            <a:spLocks noGrp="1"/>
          </p:cNvSpPr>
          <p:nvPr>
            <p:ph type="sldNum" sz="quarter" idx="12"/>
          </p:nvPr>
        </p:nvSpPr>
        <p:spPr/>
        <p:txBody>
          <a:bodyPr/>
          <a:lstStyle/>
          <a:p>
            <a:fld id="{ADF03284-CD96-4092-8D85-0035025ABB48}" type="slidenum">
              <a:rPr lang="en-US" sz="1400" b="1" smtClean="0">
                <a:solidFill>
                  <a:schemeClr val="tx1"/>
                </a:solidFill>
              </a:rPr>
              <a:t>20</a:t>
            </a:fld>
            <a:endParaRPr lang="en-US" sz="1400" b="1" dirty="0">
              <a:solidFill>
                <a:schemeClr val="tx1"/>
              </a:solidFill>
            </a:endParaRPr>
          </a:p>
        </p:txBody>
      </p:sp>
    </p:spTree>
    <p:extLst>
      <p:ext uri="{BB962C8B-B14F-4D97-AF65-F5344CB8AC3E}">
        <p14:creationId xmlns:p14="http://schemas.microsoft.com/office/powerpoint/2010/main" val="2905732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21890B-E4AD-4F98-B904-A35BCCF0A1B8}"/>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kern="1200" dirty="0">
                <a:solidFill>
                  <a:srgbClr val="FFFFFF"/>
                </a:solidFill>
                <a:latin typeface="Times New Roman" panose="02020603050405020304" pitchFamily="18" charset="0"/>
                <a:cs typeface="Times New Roman" panose="02020603050405020304" pitchFamily="18" charset="0"/>
              </a:rPr>
              <a:t>Which states has the highest wages for the Data Science job for H1-B holders?</a:t>
            </a:r>
          </a:p>
        </p:txBody>
      </p:sp>
      <p:pic>
        <p:nvPicPr>
          <p:cNvPr id="5" name="Content Placeholder 4" descr="A close up of a map&#10;&#10;Description automatically generated">
            <a:extLst>
              <a:ext uri="{FF2B5EF4-FFF2-40B4-BE49-F238E27FC236}">
                <a16:creationId xmlns:a16="http://schemas.microsoft.com/office/drawing/2014/main" id="{6235FD72-6843-B348-BE57-6514F6CDE5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5104" y="0"/>
            <a:ext cx="7436896" cy="6858000"/>
          </a:xfrm>
          <a:prstGeom prst="rect">
            <a:avLst/>
          </a:prstGeom>
        </p:spPr>
      </p:pic>
      <p:sp>
        <p:nvSpPr>
          <p:cNvPr id="3" name="TextBox 2">
            <a:extLst>
              <a:ext uri="{FF2B5EF4-FFF2-40B4-BE49-F238E27FC236}">
                <a16:creationId xmlns:a16="http://schemas.microsoft.com/office/drawing/2014/main" id="{45986D65-D310-C24C-BB2D-EE4ED8663F83}"/>
              </a:ext>
            </a:extLst>
          </p:cNvPr>
          <p:cNvSpPr txBox="1"/>
          <p:nvPr/>
        </p:nvSpPr>
        <p:spPr>
          <a:xfrm>
            <a:off x="5542772" y="6343834"/>
            <a:ext cx="569387" cy="323165"/>
          </a:xfrm>
          <a:prstGeom prst="rect">
            <a:avLst/>
          </a:prstGeom>
          <a:noFill/>
        </p:spPr>
        <p:txBody>
          <a:bodyPr wrap="none" rtlCol="0">
            <a:spAutoFit/>
          </a:bodyPr>
          <a:lstStyle/>
          <a:p>
            <a:r>
              <a:rPr lang="en-US" sz="1500" dirty="0">
                <a:latin typeface="Times New Roman" panose="02020603050405020304" pitchFamily="18" charset="0"/>
                <a:cs typeface="Times New Roman" panose="02020603050405020304" pitchFamily="18" charset="0"/>
              </a:rPr>
              <a:t>2018</a:t>
            </a:r>
          </a:p>
        </p:txBody>
      </p:sp>
      <p:sp>
        <p:nvSpPr>
          <p:cNvPr id="6" name="Slide Number Placeholder 5">
            <a:extLst>
              <a:ext uri="{FF2B5EF4-FFF2-40B4-BE49-F238E27FC236}">
                <a16:creationId xmlns:a16="http://schemas.microsoft.com/office/drawing/2014/main" id="{526919B8-2374-4091-91C8-A10B23029700}"/>
              </a:ext>
            </a:extLst>
          </p:cNvPr>
          <p:cNvSpPr>
            <a:spLocks noGrp="1"/>
          </p:cNvSpPr>
          <p:nvPr>
            <p:ph type="sldNum" sz="quarter" idx="12"/>
          </p:nvPr>
        </p:nvSpPr>
        <p:spPr/>
        <p:txBody>
          <a:bodyPr/>
          <a:lstStyle/>
          <a:p>
            <a:fld id="{ADF03284-CD96-4092-8D85-0035025ABB48}" type="slidenum">
              <a:rPr lang="en-US" sz="1400" smtClean="0">
                <a:solidFill>
                  <a:schemeClr val="tx1"/>
                </a:solidFill>
              </a:rPr>
              <a:t>21</a:t>
            </a:fld>
            <a:endParaRPr lang="en-US" sz="1400" dirty="0">
              <a:solidFill>
                <a:schemeClr val="tx1"/>
              </a:solidFill>
            </a:endParaRPr>
          </a:p>
        </p:txBody>
      </p:sp>
      <p:sp>
        <p:nvSpPr>
          <p:cNvPr id="4" name="TextBox 3">
            <a:extLst>
              <a:ext uri="{FF2B5EF4-FFF2-40B4-BE49-F238E27FC236}">
                <a16:creationId xmlns:a16="http://schemas.microsoft.com/office/drawing/2014/main" id="{26072C1A-6AC6-7C42-89C6-8807A53577AA}"/>
              </a:ext>
            </a:extLst>
          </p:cNvPr>
          <p:cNvSpPr txBox="1"/>
          <p:nvPr/>
        </p:nvSpPr>
        <p:spPr>
          <a:xfrm>
            <a:off x="4669191" y="6343834"/>
            <a:ext cx="2783134" cy="553998"/>
          </a:xfrm>
          <a:prstGeom prst="rect">
            <a:avLst/>
          </a:prstGeom>
          <a:noFill/>
        </p:spPr>
        <p:txBody>
          <a:bodyPr wrap="none" rtlCol="0">
            <a:spAutoFit/>
          </a:bodyPr>
          <a:lstStyle/>
          <a:p>
            <a:r>
              <a:rPr lang="en-US" sz="1500" dirty="0">
                <a:latin typeface="Times New Roman" panose="02020603050405020304" pitchFamily="18" charset="0"/>
                <a:cs typeface="Times New Roman" panose="02020603050405020304" pitchFamily="18" charset="0"/>
              </a:rPr>
              <a:t>*Avg wage</a:t>
            </a:r>
          </a:p>
          <a:p>
            <a:r>
              <a:rPr lang="en-US" sz="1500" dirty="0">
                <a:latin typeface="Times New Roman" panose="02020603050405020304" pitchFamily="18" charset="0"/>
                <a:cs typeface="Times New Roman" panose="02020603050405020304" pitchFamily="18" charset="0"/>
              </a:rPr>
              <a:t>**Cost of living is not considered</a:t>
            </a:r>
          </a:p>
        </p:txBody>
      </p:sp>
    </p:spTree>
    <p:extLst>
      <p:ext uri="{BB962C8B-B14F-4D97-AF65-F5344CB8AC3E}">
        <p14:creationId xmlns:p14="http://schemas.microsoft.com/office/powerpoint/2010/main" val="27354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7F3F5-E5B4-4B87-B596-36DA1CE4C01B}"/>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Times New Roman" panose="02020603050405020304" pitchFamily="18" charset="0"/>
                <a:cs typeface="Times New Roman" panose="02020603050405020304" pitchFamily="18" charset="0"/>
              </a:rPr>
              <a:t>Which months has the highest number of decisions given out every year?</a:t>
            </a:r>
          </a:p>
        </p:txBody>
      </p:sp>
      <p:pic>
        <p:nvPicPr>
          <p:cNvPr id="5" name="Content Placeholder 4" descr="A screenshot of a cell phone&#10;&#10;Description automatically generated">
            <a:extLst>
              <a:ext uri="{FF2B5EF4-FFF2-40B4-BE49-F238E27FC236}">
                <a16:creationId xmlns:a16="http://schemas.microsoft.com/office/drawing/2014/main" id="{EA86BDF4-DC4A-7141-B9E5-A046B477B6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7666" y="84422"/>
            <a:ext cx="6296627" cy="6524868"/>
          </a:xfrm>
          <a:prstGeom prst="rect">
            <a:avLst/>
          </a:prstGeom>
        </p:spPr>
      </p:pic>
      <p:sp>
        <p:nvSpPr>
          <p:cNvPr id="4" name="Slide Number Placeholder 3">
            <a:extLst>
              <a:ext uri="{FF2B5EF4-FFF2-40B4-BE49-F238E27FC236}">
                <a16:creationId xmlns:a16="http://schemas.microsoft.com/office/drawing/2014/main" id="{96DEB12B-9943-4274-BAFC-9D624A86C30D}"/>
              </a:ext>
            </a:extLst>
          </p:cNvPr>
          <p:cNvSpPr>
            <a:spLocks noGrp="1"/>
          </p:cNvSpPr>
          <p:nvPr>
            <p:ph type="sldNum" sz="quarter" idx="12"/>
          </p:nvPr>
        </p:nvSpPr>
        <p:spPr>
          <a:xfrm>
            <a:off x="9111916" y="6408453"/>
            <a:ext cx="2743200" cy="365125"/>
          </a:xfrm>
        </p:spPr>
        <p:txBody>
          <a:bodyPr/>
          <a:lstStyle/>
          <a:p>
            <a:fld id="{ADF03284-CD96-4092-8D85-0035025ABB48}" type="slidenum">
              <a:rPr lang="en-US" sz="1400" b="1" smtClean="0">
                <a:solidFill>
                  <a:schemeClr val="tx1"/>
                </a:solidFill>
              </a:rPr>
              <a:t>22</a:t>
            </a:fld>
            <a:endParaRPr lang="en-US" sz="1400" b="1" dirty="0">
              <a:solidFill>
                <a:schemeClr val="tx1"/>
              </a:solidFill>
            </a:endParaRPr>
          </a:p>
        </p:txBody>
      </p:sp>
    </p:spTree>
    <p:extLst>
      <p:ext uri="{BB962C8B-B14F-4D97-AF65-F5344CB8AC3E}">
        <p14:creationId xmlns:p14="http://schemas.microsoft.com/office/powerpoint/2010/main" val="452478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37DB46-843D-4379-B422-77CBDA769FD2}"/>
              </a:ext>
            </a:extLst>
          </p:cNvPr>
          <p:cNvSpPr>
            <a:spLocks noGrp="1"/>
          </p:cNvSpPr>
          <p:nvPr>
            <p:ph type="title"/>
          </p:nvPr>
        </p:nvSpPr>
        <p:spPr>
          <a:xfrm>
            <a:off x="241145"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2600" kern="1200" dirty="0">
                <a:solidFill>
                  <a:srgbClr val="FFFFFF"/>
                </a:solidFill>
                <a:latin typeface="Times New Roman" panose="02020603050405020304" pitchFamily="18" charset="0"/>
                <a:cs typeface="Times New Roman" panose="02020603050405020304" pitchFamily="18" charset="0"/>
              </a:rPr>
              <a:t>Which state </a:t>
            </a:r>
            <a:r>
              <a:rPr lang="en-US" sz="2600" dirty="0">
                <a:solidFill>
                  <a:srgbClr val="FFFFFF"/>
                </a:solidFill>
                <a:latin typeface="Times New Roman" panose="02020603050405020304" pitchFamily="18" charset="0"/>
                <a:cs typeface="Times New Roman" panose="02020603050405020304" pitchFamily="18" charset="0"/>
              </a:rPr>
              <a:t>has the </a:t>
            </a:r>
            <a:r>
              <a:rPr lang="en-US" sz="2600" kern="1200" dirty="0">
                <a:solidFill>
                  <a:srgbClr val="FFFFFF"/>
                </a:solidFill>
                <a:latin typeface="Times New Roman" panose="02020603050405020304" pitchFamily="18" charset="0"/>
                <a:cs typeface="Times New Roman" panose="02020603050405020304" pitchFamily="18" charset="0"/>
              </a:rPr>
              <a:t>highest number of H1-B acceptance?</a:t>
            </a:r>
            <a:br>
              <a:rPr lang="en-US" sz="2600" kern="1200" dirty="0">
                <a:solidFill>
                  <a:srgbClr val="FFFFFF"/>
                </a:solidFill>
                <a:latin typeface="Times New Roman" panose="02020603050405020304" pitchFamily="18" charset="0"/>
                <a:cs typeface="Times New Roman" panose="02020603050405020304" pitchFamily="18" charset="0"/>
              </a:rPr>
            </a:br>
            <a:br>
              <a:rPr lang="en-US" sz="2600" kern="1200" dirty="0">
                <a:solidFill>
                  <a:srgbClr val="FFFFFF"/>
                </a:solidFill>
                <a:latin typeface="Times New Roman" panose="02020603050405020304" pitchFamily="18" charset="0"/>
                <a:cs typeface="Times New Roman" panose="02020603050405020304" pitchFamily="18" charset="0"/>
              </a:rPr>
            </a:br>
            <a:r>
              <a:rPr lang="en-US" sz="2600" kern="1200" dirty="0">
                <a:solidFill>
                  <a:srgbClr val="FFFFFF"/>
                </a:solidFill>
                <a:latin typeface="Times New Roman" panose="02020603050405020304" pitchFamily="18" charset="0"/>
                <a:cs typeface="Times New Roman" panose="02020603050405020304" pitchFamily="18" charset="0"/>
              </a:rPr>
              <a:t>Population is not considered</a:t>
            </a:r>
          </a:p>
        </p:txBody>
      </p:sp>
      <p:pic>
        <p:nvPicPr>
          <p:cNvPr id="5" name="Content Placeholder 4" descr="A close up of a map&#10;&#10;Description automatically generated">
            <a:extLst>
              <a:ext uri="{FF2B5EF4-FFF2-40B4-BE49-F238E27FC236}">
                <a16:creationId xmlns:a16="http://schemas.microsoft.com/office/drawing/2014/main" id="{A14FFF9D-5193-1048-8E5B-67A6A18B53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8827" y="195210"/>
            <a:ext cx="8863173" cy="6321815"/>
          </a:xfrm>
          <a:prstGeom prst="rect">
            <a:avLst/>
          </a:prstGeom>
        </p:spPr>
      </p:pic>
      <p:sp>
        <p:nvSpPr>
          <p:cNvPr id="4" name="Slide Number Placeholder 3">
            <a:extLst>
              <a:ext uri="{FF2B5EF4-FFF2-40B4-BE49-F238E27FC236}">
                <a16:creationId xmlns:a16="http://schemas.microsoft.com/office/drawing/2014/main" id="{AEB5B525-4306-42D7-A666-AC5DF538367B}"/>
              </a:ext>
            </a:extLst>
          </p:cNvPr>
          <p:cNvSpPr>
            <a:spLocks noGrp="1"/>
          </p:cNvSpPr>
          <p:nvPr>
            <p:ph type="sldNum" sz="quarter" idx="12"/>
          </p:nvPr>
        </p:nvSpPr>
        <p:spPr/>
        <p:txBody>
          <a:bodyPr/>
          <a:lstStyle/>
          <a:p>
            <a:fld id="{ADF03284-CD96-4092-8D85-0035025ABB48}" type="slidenum">
              <a:rPr lang="en-US" sz="1400" b="1" smtClean="0"/>
              <a:t>23</a:t>
            </a:fld>
            <a:endParaRPr lang="en-US" sz="1400" b="1" dirty="0"/>
          </a:p>
        </p:txBody>
      </p:sp>
    </p:spTree>
    <p:extLst>
      <p:ext uri="{BB962C8B-B14F-4D97-AF65-F5344CB8AC3E}">
        <p14:creationId xmlns:p14="http://schemas.microsoft.com/office/powerpoint/2010/main" val="1904902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D3AE48-55BA-1C4D-B7AC-C375A828C21E}"/>
              </a:ext>
            </a:extLst>
          </p:cNvPr>
          <p:cNvSpPr>
            <a:spLocks noGrp="1"/>
          </p:cNvSpPr>
          <p:nvPr>
            <p:ph type="title"/>
          </p:nvPr>
        </p:nvSpPr>
        <p:spPr>
          <a:xfrm>
            <a:off x="159488" y="1754373"/>
            <a:ext cx="2690038" cy="2554392"/>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2600" kern="1200" dirty="0">
                <a:solidFill>
                  <a:srgbClr val="FFFFFF"/>
                </a:solidFill>
                <a:latin typeface="+mj-lt"/>
                <a:ea typeface="+mj-ea"/>
                <a:cs typeface="+mj-cs"/>
              </a:rPr>
              <a:t>Full Time Jobs in the US</a:t>
            </a:r>
            <a:br>
              <a:rPr lang="en-US" sz="2600" kern="1200" dirty="0">
                <a:solidFill>
                  <a:srgbClr val="FFFFFF"/>
                </a:solidFill>
                <a:latin typeface="+mj-lt"/>
                <a:ea typeface="+mj-ea"/>
                <a:cs typeface="+mj-cs"/>
              </a:rPr>
            </a:b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(population is not considered)</a:t>
            </a:r>
          </a:p>
        </p:txBody>
      </p:sp>
      <p:sp>
        <p:nvSpPr>
          <p:cNvPr id="13" name="TextBox 12">
            <a:extLst>
              <a:ext uri="{FF2B5EF4-FFF2-40B4-BE49-F238E27FC236}">
                <a16:creationId xmlns:a16="http://schemas.microsoft.com/office/drawing/2014/main" id="{154AC427-263F-9340-9128-5D704FFEF377}"/>
              </a:ext>
            </a:extLst>
          </p:cNvPr>
          <p:cNvSpPr txBox="1"/>
          <p:nvPr/>
        </p:nvSpPr>
        <p:spPr>
          <a:xfrm>
            <a:off x="6283393" y="6168881"/>
            <a:ext cx="1191352" cy="369332"/>
          </a:xfrm>
          <a:prstGeom prst="rect">
            <a:avLst/>
          </a:prstGeom>
          <a:noFill/>
        </p:spPr>
        <p:txBody>
          <a:bodyPr wrap="none" rtlCol="0">
            <a:spAutoFit/>
          </a:bodyPr>
          <a:lstStyle/>
          <a:p>
            <a:r>
              <a:rPr lang="en-US" dirty="0"/>
              <a:t>2011-2018</a:t>
            </a:r>
          </a:p>
        </p:txBody>
      </p:sp>
      <p:sp>
        <p:nvSpPr>
          <p:cNvPr id="4" name="Slide Number Placeholder 3">
            <a:extLst>
              <a:ext uri="{FF2B5EF4-FFF2-40B4-BE49-F238E27FC236}">
                <a16:creationId xmlns:a16="http://schemas.microsoft.com/office/drawing/2014/main" id="{8F8B293E-C8E3-4CB4-9F4E-278612E5C3C3}"/>
              </a:ext>
            </a:extLst>
          </p:cNvPr>
          <p:cNvSpPr>
            <a:spLocks noGrp="1"/>
          </p:cNvSpPr>
          <p:nvPr>
            <p:ph type="sldNum" sz="quarter" idx="12"/>
          </p:nvPr>
        </p:nvSpPr>
        <p:spPr/>
        <p:txBody>
          <a:bodyPr/>
          <a:lstStyle/>
          <a:p>
            <a:fld id="{ADF03284-CD96-4092-8D85-0035025ABB48}" type="slidenum">
              <a:rPr lang="en-US" sz="1400" b="1" smtClean="0">
                <a:solidFill>
                  <a:schemeClr val="tx1"/>
                </a:solidFill>
              </a:rPr>
              <a:t>24</a:t>
            </a:fld>
            <a:endParaRPr lang="en-US" sz="1400" b="1" dirty="0">
              <a:solidFill>
                <a:schemeClr val="tx1"/>
              </a:solidFill>
            </a:endParaRPr>
          </a:p>
        </p:txBody>
      </p:sp>
      <p:pic>
        <p:nvPicPr>
          <p:cNvPr id="7" name="Content Placeholder 6" descr="A close up of a map&#10;&#10;Description automatically generated">
            <a:extLst>
              <a:ext uri="{FF2B5EF4-FFF2-40B4-BE49-F238E27FC236}">
                <a16:creationId xmlns:a16="http://schemas.microsoft.com/office/drawing/2014/main" id="{5E921762-30CA-EB46-ACB9-B36F3B4A8C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7488" y="18110"/>
            <a:ext cx="9434512" cy="6201715"/>
          </a:xfrm>
        </p:spPr>
      </p:pic>
    </p:spTree>
    <p:extLst>
      <p:ext uri="{BB962C8B-B14F-4D97-AF65-F5344CB8AC3E}">
        <p14:creationId xmlns:p14="http://schemas.microsoft.com/office/powerpoint/2010/main" val="781829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ED706E5-23C5-D84B-AF7D-207A7B11C0A7}"/>
              </a:ext>
            </a:extLst>
          </p:cNvPr>
          <p:cNvSpPr>
            <a:spLocks noGrp="1"/>
          </p:cNvSpPr>
          <p:nvPr>
            <p:ph type="title"/>
          </p:nvPr>
        </p:nvSpPr>
        <p:spPr>
          <a:xfrm>
            <a:off x="833002" y="448253"/>
            <a:ext cx="10520702" cy="1325563"/>
          </a:xfrm>
        </p:spPr>
        <p:txBody>
          <a:bodyPr vert="horz" lIns="91440" tIns="45720" rIns="91440" bIns="45720" rtlCol="0">
            <a:normAutofit/>
          </a:bodyPr>
          <a:lstStyle/>
          <a:p>
            <a:r>
              <a:rPr lang="en-US" kern="1200">
                <a:latin typeface="Times New Roman" panose="02020603050405020304" pitchFamily="18" charset="0"/>
                <a:cs typeface="Times New Roman" panose="02020603050405020304" pitchFamily="18" charset="0"/>
              </a:rPr>
              <a:t>H1B for</a:t>
            </a:r>
            <a:br>
              <a:rPr lang="en-US" kern="1200">
                <a:latin typeface="Times New Roman" panose="02020603050405020304" pitchFamily="18" charset="0"/>
                <a:cs typeface="Times New Roman" panose="02020603050405020304" pitchFamily="18" charset="0"/>
              </a:rPr>
            </a:br>
            <a:r>
              <a:rPr lang="en-US" kern="1200">
                <a:latin typeface="Times New Roman" panose="02020603050405020304" pitchFamily="18" charset="0"/>
                <a:cs typeface="Times New Roman" panose="02020603050405020304" pitchFamily="18" charset="0"/>
              </a:rPr>
              <a:t>Data science</a:t>
            </a:r>
          </a:p>
        </p:txBody>
      </p:sp>
      <p:sp>
        <p:nvSpPr>
          <p:cNvPr id="16" name="Content Placeholder 15">
            <a:extLst>
              <a:ext uri="{FF2B5EF4-FFF2-40B4-BE49-F238E27FC236}">
                <a16:creationId xmlns:a16="http://schemas.microsoft.com/office/drawing/2014/main" id="{0917A964-4B7D-49E6-8108-1DA99BE6C73F}"/>
              </a:ext>
            </a:extLst>
          </p:cNvPr>
          <p:cNvSpPr>
            <a:spLocks noGrp="1"/>
          </p:cNvSpPr>
          <p:nvPr>
            <p:ph idx="1"/>
          </p:nvPr>
        </p:nvSpPr>
        <p:spPr>
          <a:xfrm>
            <a:off x="838200" y="2191807"/>
            <a:ext cx="4936067" cy="3985155"/>
          </a:xfrm>
        </p:spPr>
        <p:txBody>
          <a:bodyPr vert="horz" lIns="91440" tIns="45720" rIns="91440" bIns="45720" rtlCol="0">
            <a:normAutofit/>
          </a:bodyPr>
          <a:lstStyle/>
          <a:p>
            <a:pPr marL="0" indent="0">
              <a:buNone/>
            </a:pPr>
            <a:r>
              <a:rPr lang="en-US" sz="2000" kern="1200">
                <a:latin typeface="Times New Roman" panose="02020603050405020304" pitchFamily="18" charset="0"/>
                <a:cs typeface="Times New Roman" panose="02020603050405020304" pitchFamily="18" charset="0"/>
              </a:rPr>
              <a:t>Forecasting job market for Data Science.</a:t>
            </a:r>
          </a:p>
          <a:p>
            <a:pPr marL="0" indent="0">
              <a:buNone/>
            </a:pPr>
            <a:r>
              <a:rPr lang="en-US" sz="2000">
                <a:latin typeface="Times New Roman" panose="02020603050405020304" pitchFamily="18" charset="0"/>
                <a:cs typeface="Times New Roman" panose="02020603050405020304" pitchFamily="18" charset="0"/>
              </a:rPr>
              <a:t>Exponential increase in number of Data Scientist jobs</a:t>
            </a:r>
            <a:endParaRPr lang="en-US" sz="2000" kern="1200">
              <a:latin typeface="Times New Roman" panose="02020603050405020304" pitchFamily="18" charset="0"/>
              <a:cs typeface="Times New Roman" panose="02020603050405020304" pitchFamily="18" charset="0"/>
            </a:endParaRPr>
          </a:p>
        </p:txBody>
      </p:sp>
      <p:pic>
        <p:nvPicPr>
          <p:cNvPr id="5" name="Content Placeholder 4" descr="A close up of a map&#10;&#10;Description automatically generated">
            <a:extLst>
              <a:ext uri="{FF2B5EF4-FFF2-40B4-BE49-F238E27FC236}">
                <a16:creationId xmlns:a16="http://schemas.microsoft.com/office/drawing/2014/main" id="{777CADF5-08AD-2B4C-A511-4E9E3DBDF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9636" y="986166"/>
            <a:ext cx="6671881" cy="4882344"/>
          </a:xfrm>
          <a:prstGeom prst="rect">
            <a:avLst/>
          </a:prstGeom>
        </p:spPr>
      </p:pic>
      <p:sp>
        <p:nvSpPr>
          <p:cNvPr id="6" name="Slide Number Placeholder 5">
            <a:extLst>
              <a:ext uri="{FF2B5EF4-FFF2-40B4-BE49-F238E27FC236}">
                <a16:creationId xmlns:a16="http://schemas.microsoft.com/office/drawing/2014/main" id="{DA35FFF1-B799-481E-8753-34DE7F249A3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DF03284-CD96-4092-8D85-0035025ABB48}" type="slidenum">
              <a:rPr lang="en-US" b="1">
                <a:solidFill>
                  <a:schemeClr val="tx1">
                    <a:alpha val="80000"/>
                  </a:schemeClr>
                </a:solidFill>
              </a:rPr>
              <a:pPr>
                <a:spcAft>
                  <a:spcPts val="600"/>
                </a:spcAft>
              </a:pPr>
              <a:t>25</a:t>
            </a:fld>
            <a:endParaRPr lang="en-US" b="1">
              <a:solidFill>
                <a:schemeClr val="tx1">
                  <a:alpha val="80000"/>
                </a:schemeClr>
              </a:solidFill>
            </a:endParaRPr>
          </a:p>
        </p:txBody>
      </p:sp>
      <p:sp>
        <p:nvSpPr>
          <p:cNvPr id="3" name="TextBox 2">
            <a:extLst>
              <a:ext uri="{FF2B5EF4-FFF2-40B4-BE49-F238E27FC236}">
                <a16:creationId xmlns:a16="http://schemas.microsoft.com/office/drawing/2014/main" id="{034C748B-A955-0A4B-B49B-D4A5BD2C03DB}"/>
              </a:ext>
            </a:extLst>
          </p:cNvPr>
          <p:cNvSpPr txBox="1"/>
          <p:nvPr/>
        </p:nvSpPr>
        <p:spPr>
          <a:xfrm>
            <a:off x="10312706" y="6131397"/>
            <a:ext cx="1542410" cy="369332"/>
          </a:xfrm>
          <a:prstGeom prst="rect">
            <a:avLst/>
          </a:prstGeom>
          <a:noFill/>
        </p:spPr>
        <p:txBody>
          <a:bodyPr wrap="none" rtlCol="0">
            <a:spAutoFit/>
          </a:bodyPr>
          <a:lstStyle/>
          <a:p>
            <a:pPr>
              <a:spcAft>
                <a:spcPts val="600"/>
              </a:spcAft>
            </a:pPr>
            <a:r>
              <a:rPr lang="en-US" dirty="0"/>
              <a:t>*Using python</a:t>
            </a:r>
            <a:endParaRPr lang="en-US"/>
          </a:p>
        </p:txBody>
      </p:sp>
    </p:spTree>
    <p:extLst>
      <p:ext uri="{BB962C8B-B14F-4D97-AF65-F5344CB8AC3E}">
        <p14:creationId xmlns:p14="http://schemas.microsoft.com/office/powerpoint/2010/main" val="340870867"/>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02AF96-9CCC-4A1C-B788-462FD5CA697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dirty="0">
                <a:solidFill>
                  <a:srgbClr val="FFFFFF"/>
                </a:solidFill>
                <a:latin typeface="Times New Roman" panose="02020603050405020304" pitchFamily="18" charset="0"/>
                <a:cs typeface="Times New Roman" panose="02020603050405020304" pitchFamily="18" charset="0"/>
              </a:rPr>
              <a:t>Which state has highest number of jobs and jobs related to Data field?</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map&#10;&#10;Description automatically generated">
            <a:extLst>
              <a:ext uri="{FF2B5EF4-FFF2-40B4-BE49-F238E27FC236}">
                <a16:creationId xmlns:a16="http://schemas.microsoft.com/office/drawing/2014/main" id="{1FD55108-9075-844F-A39A-F517EA536F64}"/>
              </a:ext>
            </a:extLst>
          </p:cNvPr>
          <p:cNvPicPr>
            <a:picLocks noChangeAspect="1"/>
          </p:cNvPicPr>
          <p:nvPr/>
        </p:nvPicPr>
        <p:blipFill rotWithShape="1">
          <a:blip r:embed="rId2">
            <a:extLst>
              <a:ext uri="{28A0092B-C50C-407E-A947-70E740481C1C}">
                <a14:useLocalDpi xmlns:a14="http://schemas.microsoft.com/office/drawing/2010/main" val="0"/>
              </a:ext>
            </a:extLst>
          </a:blip>
          <a:srcRect t="13073" r="-1" b="1361"/>
          <a:stretch/>
        </p:blipFill>
        <p:spPr>
          <a:xfrm>
            <a:off x="331567" y="2488267"/>
            <a:ext cx="5455917" cy="3874739"/>
          </a:xfrm>
          <a:prstGeom prst="rect">
            <a:avLst/>
          </a:prstGeom>
        </p:spPr>
      </p:pic>
      <p:cxnSp>
        <p:nvCxnSpPr>
          <p:cNvPr id="20" name="Straight Connector 1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 name="Content Placeholder 10" descr="A screenshot of a cell phone&#10;&#10;Description automatically generated">
            <a:extLst>
              <a:ext uri="{FF2B5EF4-FFF2-40B4-BE49-F238E27FC236}">
                <a16:creationId xmlns:a16="http://schemas.microsoft.com/office/drawing/2014/main" id="{368C248A-A554-5D47-8269-1ACEFE0781B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32062" b="1"/>
          <a:stretch/>
        </p:blipFill>
        <p:spPr>
          <a:xfrm>
            <a:off x="6445073" y="2488244"/>
            <a:ext cx="5455917" cy="3874785"/>
          </a:xfrm>
          <a:prstGeom prst="rect">
            <a:avLst/>
          </a:prstGeom>
        </p:spPr>
      </p:pic>
      <p:sp>
        <p:nvSpPr>
          <p:cNvPr id="3" name="TextBox 2">
            <a:extLst>
              <a:ext uri="{FF2B5EF4-FFF2-40B4-BE49-F238E27FC236}">
                <a16:creationId xmlns:a16="http://schemas.microsoft.com/office/drawing/2014/main" id="{6793C39E-1C71-8B41-9F92-9E74EEBB3256}"/>
              </a:ext>
            </a:extLst>
          </p:cNvPr>
          <p:cNvSpPr txBox="1"/>
          <p:nvPr/>
        </p:nvSpPr>
        <p:spPr>
          <a:xfrm>
            <a:off x="1898247" y="6363006"/>
            <a:ext cx="2840329" cy="369332"/>
          </a:xfrm>
          <a:prstGeom prst="rect">
            <a:avLst/>
          </a:prstGeom>
          <a:noFill/>
        </p:spPr>
        <p:txBody>
          <a:bodyPr wrap="none" rtlCol="0">
            <a:spAutoFit/>
          </a:bodyPr>
          <a:lstStyle/>
          <a:p>
            <a:r>
              <a:rPr lang="en-US" dirty="0"/>
              <a:t>Tableau(Population ignored)</a:t>
            </a:r>
          </a:p>
        </p:txBody>
      </p:sp>
      <p:sp>
        <p:nvSpPr>
          <p:cNvPr id="4" name="TextBox 3">
            <a:extLst>
              <a:ext uri="{FF2B5EF4-FFF2-40B4-BE49-F238E27FC236}">
                <a16:creationId xmlns:a16="http://schemas.microsoft.com/office/drawing/2014/main" id="{A85089BC-E588-DC4F-9431-D693F792A314}"/>
              </a:ext>
            </a:extLst>
          </p:cNvPr>
          <p:cNvSpPr txBox="1"/>
          <p:nvPr/>
        </p:nvSpPr>
        <p:spPr>
          <a:xfrm>
            <a:off x="8183302" y="6348942"/>
            <a:ext cx="2833596" cy="369332"/>
          </a:xfrm>
          <a:prstGeom prst="rect">
            <a:avLst/>
          </a:prstGeom>
          <a:noFill/>
        </p:spPr>
        <p:txBody>
          <a:bodyPr wrap="none" rtlCol="0">
            <a:spAutoFit/>
          </a:bodyPr>
          <a:lstStyle/>
          <a:p>
            <a:r>
              <a:rPr lang="en-US" dirty="0"/>
              <a:t>Python (Population ignored)</a:t>
            </a:r>
          </a:p>
        </p:txBody>
      </p:sp>
      <p:sp>
        <p:nvSpPr>
          <p:cNvPr id="6" name="Slide Number Placeholder 5">
            <a:extLst>
              <a:ext uri="{FF2B5EF4-FFF2-40B4-BE49-F238E27FC236}">
                <a16:creationId xmlns:a16="http://schemas.microsoft.com/office/drawing/2014/main" id="{722010E3-3FDD-4CA1-8003-38881D6BC789}"/>
              </a:ext>
            </a:extLst>
          </p:cNvPr>
          <p:cNvSpPr>
            <a:spLocks noGrp="1"/>
          </p:cNvSpPr>
          <p:nvPr>
            <p:ph type="sldNum" sz="quarter" idx="12"/>
          </p:nvPr>
        </p:nvSpPr>
        <p:spPr>
          <a:xfrm>
            <a:off x="11016898" y="6363006"/>
            <a:ext cx="414634" cy="360208"/>
          </a:xfrm>
        </p:spPr>
        <p:txBody>
          <a:bodyPr/>
          <a:lstStyle/>
          <a:p>
            <a:fld id="{ADF03284-CD96-4092-8D85-0035025ABB48}" type="slidenum">
              <a:rPr lang="en-US" sz="1400" b="1" smtClean="0">
                <a:solidFill>
                  <a:schemeClr val="tx1"/>
                </a:solidFill>
              </a:rPr>
              <a:t>26</a:t>
            </a:fld>
            <a:endParaRPr lang="en-US" sz="1400" b="1" dirty="0">
              <a:solidFill>
                <a:schemeClr val="tx1"/>
              </a:solidFill>
            </a:endParaRPr>
          </a:p>
        </p:txBody>
      </p:sp>
    </p:spTree>
    <p:extLst>
      <p:ext uri="{BB962C8B-B14F-4D97-AF65-F5344CB8AC3E}">
        <p14:creationId xmlns:p14="http://schemas.microsoft.com/office/powerpoint/2010/main" val="1846435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85539E-E863-334A-84D8-064DBDA7A66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000" kern="1200" dirty="0">
                <a:solidFill>
                  <a:srgbClr val="FFFFFF"/>
                </a:solidFill>
                <a:latin typeface="Times New Roman" panose="02020603050405020304" pitchFamily="18" charset="0"/>
                <a:cs typeface="Times New Roman" panose="02020603050405020304" pitchFamily="18" charset="0"/>
              </a:rPr>
              <a:t>Which company has filled the highest number of H1B in the field of Data Science ?</a:t>
            </a:r>
          </a:p>
        </p:txBody>
      </p:sp>
      <p:pic>
        <p:nvPicPr>
          <p:cNvPr id="9" name="Content Placeholder 8" descr="A screenshot of a cell phone&#10;&#10;Description automatically generated">
            <a:extLst>
              <a:ext uri="{FF2B5EF4-FFF2-40B4-BE49-F238E27FC236}">
                <a16:creationId xmlns:a16="http://schemas.microsoft.com/office/drawing/2014/main" id="{674C03AE-DFF5-044A-A00D-70FC5AED51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9160" y="764499"/>
            <a:ext cx="7862760" cy="4186920"/>
          </a:xfrm>
          <a:prstGeom prst="rect">
            <a:avLst/>
          </a:prstGeom>
        </p:spPr>
      </p:pic>
      <p:pic>
        <p:nvPicPr>
          <p:cNvPr id="14" name="Picture 13">
            <a:extLst>
              <a:ext uri="{FF2B5EF4-FFF2-40B4-BE49-F238E27FC236}">
                <a16:creationId xmlns:a16="http://schemas.microsoft.com/office/drawing/2014/main" id="{A249C092-0F41-6945-8D48-C964F3E6B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978" y="5175800"/>
            <a:ext cx="9753600" cy="812800"/>
          </a:xfrm>
          <a:prstGeom prst="rect">
            <a:avLst/>
          </a:prstGeom>
        </p:spPr>
      </p:pic>
      <p:sp>
        <p:nvSpPr>
          <p:cNvPr id="4" name="Slide Number Placeholder 3">
            <a:extLst>
              <a:ext uri="{FF2B5EF4-FFF2-40B4-BE49-F238E27FC236}">
                <a16:creationId xmlns:a16="http://schemas.microsoft.com/office/drawing/2014/main" id="{5D634A67-BE14-44F4-B693-E2CB2AE0D629}"/>
              </a:ext>
            </a:extLst>
          </p:cNvPr>
          <p:cNvSpPr>
            <a:spLocks noGrp="1"/>
          </p:cNvSpPr>
          <p:nvPr>
            <p:ph type="sldNum" sz="quarter" idx="12"/>
          </p:nvPr>
        </p:nvSpPr>
        <p:spPr/>
        <p:txBody>
          <a:bodyPr/>
          <a:lstStyle/>
          <a:p>
            <a:fld id="{ADF03284-CD96-4092-8D85-0035025ABB48}" type="slidenum">
              <a:rPr lang="en-US" sz="1400" b="1" smtClean="0">
                <a:solidFill>
                  <a:schemeClr val="tx1"/>
                </a:solidFill>
              </a:rPr>
              <a:t>27</a:t>
            </a:fld>
            <a:endParaRPr lang="en-US" sz="1400" b="1" dirty="0">
              <a:solidFill>
                <a:schemeClr val="tx1"/>
              </a:solidFill>
            </a:endParaRPr>
          </a:p>
        </p:txBody>
      </p:sp>
    </p:spTree>
    <p:extLst>
      <p:ext uri="{BB962C8B-B14F-4D97-AF65-F5344CB8AC3E}">
        <p14:creationId xmlns:p14="http://schemas.microsoft.com/office/powerpoint/2010/main" val="1099370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2BB96E-02D2-AE43-978C-AFD934FC3377}"/>
              </a:ext>
            </a:extLst>
          </p:cNvPr>
          <p:cNvSpPr>
            <a:spLocks noGrp="1"/>
          </p:cNvSpPr>
          <p:nvPr>
            <p:ph type="title"/>
          </p:nvPr>
        </p:nvSpPr>
        <p:spPr>
          <a:xfrm>
            <a:off x="832512" y="743803"/>
            <a:ext cx="3707615" cy="3298020"/>
          </a:xfrm>
        </p:spPr>
        <p:txBody>
          <a:bodyPr vert="horz" lIns="91440" tIns="45720" rIns="91440" bIns="45720" rtlCol="0" anchor="ctr">
            <a:normAutofit/>
          </a:bodyPr>
          <a:lstStyle/>
          <a:p>
            <a:r>
              <a:rPr lang="en-US" kern="1200" dirty="0">
                <a:solidFill>
                  <a:srgbClr val="FFFFFF"/>
                </a:solidFill>
                <a:latin typeface="Times New Roman" panose="02020603050405020304" pitchFamily="18" charset="0"/>
                <a:cs typeface="Times New Roman" panose="02020603050405020304" pitchFamily="18" charset="0"/>
              </a:rPr>
              <a:t>Modeling</a:t>
            </a:r>
          </a:p>
        </p:txBody>
      </p:sp>
      <p:sp>
        <p:nvSpPr>
          <p:cNvPr id="59" name="Rectangle 5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6" y="458922"/>
            <a:ext cx="2138070" cy="187781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7" y="2469002"/>
            <a:ext cx="2146028" cy="1898903"/>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E4F2176C-AE8C-624E-9022-A20175C93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921" y="4383217"/>
            <a:ext cx="6705484" cy="417194"/>
          </a:xfrm>
          <a:prstGeom prst="rect">
            <a:avLst/>
          </a:prstGeom>
        </p:spPr>
      </p:pic>
      <p:sp>
        <p:nvSpPr>
          <p:cNvPr id="63" name="Rectangle 6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475BDBA-E2CC-AC46-A97B-3436C4339F2D}"/>
              </a:ext>
            </a:extLst>
          </p:cNvPr>
          <p:cNvSpPr txBox="1"/>
          <p:nvPr/>
        </p:nvSpPr>
        <p:spPr>
          <a:xfrm>
            <a:off x="7303459" y="450221"/>
            <a:ext cx="4388157" cy="6097091"/>
          </a:xfrm>
          <a:prstGeom prst="rect">
            <a:avLst/>
          </a:prstGeom>
        </p:spPr>
        <p:txBody>
          <a:bodyPr vert="horz" lIns="91440" tIns="45720" rIns="91440" bIns="45720" rtlCol="0" anchor="ctr">
            <a:normAutofit/>
          </a:bodyPr>
          <a:lstStyle/>
          <a:p>
            <a:pPr>
              <a:lnSpc>
                <a:spcPct val="90000"/>
              </a:lnSpc>
              <a:spcAft>
                <a:spcPts val="600"/>
              </a:spcAft>
            </a:pPr>
            <a:r>
              <a:rPr lang="en-US" sz="1600" dirty="0">
                <a:latin typeface="Times New Roman" panose="02020603050405020304" pitchFamily="18" charset="0"/>
                <a:cs typeface="Times New Roman" panose="02020603050405020304" pitchFamily="18" charset="0"/>
              </a:rPr>
              <a:t>XGBoost is also know as “ Extreme Gradient Boosting”, which is a supervised learning problem.</a:t>
            </a:r>
          </a:p>
          <a:p>
            <a:pPr indent="-228600">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We have used the X to predict a target variable Y (Cases status)</a:t>
            </a:r>
          </a:p>
          <a:p>
            <a:pPr indent="-228600">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lnSpc>
                <a:spcPct val="90000"/>
              </a:lnSpc>
              <a:spcAft>
                <a:spcPts val="600"/>
              </a:spcAft>
            </a:pPr>
            <a:r>
              <a:rPr lang="en-US" sz="1600" dirty="0">
                <a:latin typeface="Times New Roman" panose="02020603050405020304" pitchFamily="18" charset="0"/>
                <a:cs typeface="Times New Roman" panose="02020603050405020304" pitchFamily="18" charset="0"/>
              </a:rPr>
              <a:t>Why we used XGBoost.</a:t>
            </a:r>
          </a:p>
          <a:p>
            <a:pPr indent="-228600">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When it come to small –to –medium structured/tabular data, decision tree- based algorithms are considered best in class</a:t>
            </a:r>
          </a:p>
          <a:p>
            <a:pPr marL="285750" indent="-2286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can handle missing values and regularization to avoid overfitting /bias</a:t>
            </a:r>
          </a:p>
          <a:p>
            <a:pPr marL="285750" indent="-2286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Faster compilation speed compare to random forest, gradient boosting and bagging.</a:t>
            </a:r>
          </a:p>
          <a:p>
            <a:pPr marL="285750" indent="-2286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is a perfect combination of software and hardware optimization techniques to yield superior results using less computing resources in the shortest amount of time.</a:t>
            </a:r>
          </a:p>
          <a:p>
            <a:pPr marL="285750" indent="-2286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penalizes more complex models through both LASSO and Ridge regularization to prevent </a:t>
            </a:r>
            <a:r>
              <a:rPr lang="en-US" sz="1600" b="1" dirty="0">
                <a:latin typeface="Times New Roman" panose="02020603050405020304" pitchFamily="18" charset="0"/>
                <a:cs typeface="Times New Roman" panose="02020603050405020304" pitchFamily="18" charset="0"/>
              </a:rPr>
              <a:t>OVERFITTING</a:t>
            </a:r>
            <a:r>
              <a:rPr lang="en-US" sz="1600" dirty="0">
                <a:latin typeface="Times New Roman" panose="02020603050405020304" pitchFamily="18" charset="0"/>
                <a:cs typeface="Times New Roman" panose="02020603050405020304" pitchFamily="18" charset="0"/>
              </a:rPr>
              <a:t>.</a:t>
            </a:r>
          </a:p>
          <a:p>
            <a:pPr marL="285750" indent="-228600">
              <a:lnSpc>
                <a:spcPct val="90000"/>
              </a:lnSpc>
              <a:spcAft>
                <a:spcPts val="600"/>
              </a:spcAft>
              <a:buFont typeface="Arial" panose="020B0604020202020204" pitchFamily="34" charset="0"/>
              <a:buChar char="•"/>
            </a:pPr>
            <a:endParaRPr lang="en-US" sz="1100" dirty="0"/>
          </a:p>
        </p:txBody>
      </p:sp>
      <p:sp>
        <p:nvSpPr>
          <p:cNvPr id="53" name="TextBox 52">
            <a:extLst>
              <a:ext uri="{FF2B5EF4-FFF2-40B4-BE49-F238E27FC236}">
                <a16:creationId xmlns:a16="http://schemas.microsoft.com/office/drawing/2014/main" id="{6162DF9D-6855-4940-817E-6AAAD51F7795}"/>
              </a:ext>
            </a:extLst>
          </p:cNvPr>
          <p:cNvSpPr txBox="1"/>
          <p:nvPr/>
        </p:nvSpPr>
        <p:spPr>
          <a:xfrm>
            <a:off x="5190844" y="1008913"/>
            <a:ext cx="1943196"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Model used for the dataset XGBoost</a:t>
            </a:r>
          </a:p>
        </p:txBody>
      </p:sp>
      <p:sp>
        <p:nvSpPr>
          <p:cNvPr id="54" name="TextBox 53">
            <a:extLst>
              <a:ext uri="{FF2B5EF4-FFF2-40B4-BE49-F238E27FC236}">
                <a16:creationId xmlns:a16="http://schemas.microsoft.com/office/drawing/2014/main" id="{A179EE2F-A516-824F-86B8-17AA7D21D76B}"/>
              </a:ext>
            </a:extLst>
          </p:cNvPr>
          <p:cNvSpPr txBox="1"/>
          <p:nvPr/>
        </p:nvSpPr>
        <p:spPr>
          <a:xfrm>
            <a:off x="5190843" y="3021209"/>
            <a:ext cx="1915333" cy="1200329"/>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Accuracy obtained</a:t>
            </a:r>
          </a:p>
          <a:p>
            <a:r>
              <a:rPr lang="en-US" dirty="0">
                <a:solidFill>
                  <a:schemeClr val="bg1"/>
                </a:solidFill>
                <a:latin typeface="Times New Roman" panose="02020603050405020304" pitchFamily="18" charset="0"/>
                <a:cs typeface="Times New Roman" panose="02020603050405020304" pitchFamily="18" charset="0"/>
              </a:rPr>
              <a:t>             94%</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C11F68B-3DB6-43C7-8477-CCF9C35BD803}"/>
              </a:ext>
            </a:extLst>
          </p:cNvPr>
          <p:cNvSpPr>
            <a:spLocks noGrp="1"/>
          </p:cNvSpPr>
          <p:nvPr>
            <p:ph type="sldNum" sz="quarter" idx="12"/>
          </p:nvPr>
        </p:nvSpPr>
        <p:spPr/>
        <p:txBody>
          <a:bodyPr/>
          <a:lstStyle/>
          <a:p>
            <a:fld id="{ADF03284-CD96-4092-8D85-0035025ABB48}" type="slidenum">
              <a:rPr lang="en-US" sz="1400" b="1" smtClean="0">
                <a:solidFill>
                  <a:schemeClr val="tx1"/>
                </a:solidFill>
              </a:rPr>
              <a:t>28</a:t>
            </a:fld>
            <a:endParaRPr lang="en-US" sz="1400" b="1" dirty="0">
              <a:solidFill>
                <a:schemeClr val="tx1"/>
              </a:solidFill>
            </a:endParaRPr>
          </a:p>
        </p:txBody>
      </p:sp>
      <p:sp>
        <p:nvSpPr>
          <p:cNvPr id="3" name="TextBox 2">
            <a:extLst>
              <a:ext uri="{FF2B5EF4-FFF2-40B4-BE49-F238E27FC236}">
                <a16:creationId xmlns:a16="http://schemas.microsoft.com/office/drawing/2014/main" id="{1468DD36-E3D5-A34E-9680-61ED533B4632}"/>
              </a:ext>
            </a:extLst>
          </p:cNvPr>
          <p:cNvSpPr txBox="1"/>
          <p:nvPr/>
        </p:nvSpPr>
        <p:spPr>
          <a:xfrm>
            <a:off x="9347046" y="2145836"/>
            <a:ext cx="2407967" cy="646331"/>
          </a:xfrm>
          <a:prstGeom prst="rect">
            <a:avLst/>
          </a:prstGeom>
          <a:noFill/>
        </p:spPr>
        <p:txBody>
          <a:bodyPr wrap="none" rtlCol="0">
            <a:spAutoFit/>
          </a:bodyPr>
          <a:lstStyle/>
          <a:p>
            <a:pPr marL="342900" indent="-342900">
              <a:buFont typeface="+mj-lt"/>
              <a:buAutoNum type="arabicPeriod"/>
            </a:pPr>
            <a:r>
              <a:rPr lang="en-US" dirty="0"/>
              <a:t>Execution Speed </a:t>
            </a:r>
          </a:p>
          <a:p>
            <a:pPr marL="342900" indent="-342900">
              <a:buFont typeface="+mj-lt"/>
              <a:buAutoNum type="arabicPeriod"/>
            </a:pPr>
            <a:r>
              <a:rPr lang="en-US" dirty="0"/>
              <a:t>Model performance</a:t>
            </a:r>
          </a:p>
        </p:txBody>
      </p:sp>
      <p:pic>
        <p:nvPicPr>
          <p:cNvPr id="6" name="Picture 5">
            <a:extLst>
              <a:ext uri="{FF2B5EF4-FFF2-40B4-BE49-F238E27FC236}">
                <a16:creationId xmlns:a16="http://schemas.microsoft.com/office/drawing/2014/main" id="{88603CCB-CAFF-4B90-AFA3-99E3E37D2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642" y="4773745"/>
            <a:ext cx="4353793" cy="2084255"/>
          </a:xfrm>
          <a:prstGeom prst="rect">
            <a:avLst/>
          </a:prstGeom>
        </p:spPr>
      </p:pic>
    </p:spTree>
    <p:extLst>
      <p:ext uri="{BB962C8B-B14F-4D97-AF65-F5344CB8AC3E}">
        <p14:creationId xmlns:p14="http://schemas.microsoft.com/office/powerpoint/2010/main" val="1065666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E4198E8-C6AD-4FA4-97B2-C684D41D00F0}"/>
              </a:ext>
            </a:extLst>
          </p:cNvPr>
          <p:cNvSpPr>
            <a:spLocks noGrp="1"/>
          </p:cNvSpPr>
          <p:nvPr>
            <p:ph type="title"/>
          </p:nvPr>
        </p:nvSpPr>
        <p:spPr>
          <a:xfrm>
            <a:off x="833002" y="365125"/>
            <a:ext cx="10520702" cy="1325563"/>
          </a:xfrm>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CHALLENGES &amp; LIMITATIONS</a:t>
            </a:r>
          </a:p>
        </p:txBody>
      </p:sp>
      <p:sp>
        <p:nvSpPr>
          <p:cNvPr id="3" name="Content Placeholder 2">
            <a:extLst>
              <a:ext uri="{FF2B5EF4-FFF2-40B4-BE49-F238E27FC236}">
                <a16:creationId xmlns:a16="http://schemas.microsoft.com/office/drawing/2014/main" id="{78FC0E83-5DB4-46D1-ACF2-355F708C6746}"/>
              </a:ext>
            </a:extLst>
          </p:cNvPr>
          <p:cNvSpPr>
            <a:spLocks noGrp="1"/>
          </p:cNvSpPr>
          <p:nvPr>
            <p:ph idx="1"/>
          </p:nvPr>
        </p:nvSpPr>
        <p:spPr>
          <a:xfrm>
            <a:off x="838201" y="1839433"/>
            <a:ext cx="10515598" cy="4516917"/>
          </a:xfrm>
        </p:spPr>
        <p:txBody>
          <a:bodyPr>
            <a:normAutofit lnSpcReduction="10000"/>
          </a:bodyPr>
          <a:lstStyle/>
          <a:p>
            <a:r>
              <a:rPr lang="en-US" sz="2000" dirty="0">
                <a:solidFill>
                  <a:srgbClr val="FFFFFF"/>
                </a:solidFill>
                <a:latin typeface="Times New Roman" panose="02020603050405020304" pitchFamily="18" charset="0"/>
                <a:cs typeface="Times New Roman" panose="02020603050405020304" pitchFamily="18" charset="0"/>
              </a:rPr>
              <a:t>Apart from understanding the data, data cleaning was the most challenging task. There are many variables in the dataset that were not of our concern. </a:t>
            </a:r>
          </a:p>
          <a:p>
            <a:r>
              <a:rPr lang="en-US" sz="2000" dirty="0">
                <a:solidFill>
                  <a:srgbClr val="FFFFFF"/>
                </a:solidFill>
                <a:latin typeface="Times New Roman" panose="02020603050405020304" pitchFamily="18" charset="0"/>
                <a:cs typeface="Times New Roman" panose="02020603050405020304" pitchFamily="18" charset="0"/>
              </a:rPr>
              <a:t>Also, the “Job Title” attribute has approx. 2 lakh unique values which is categorical variables and fewer continuous variables and factors and converting it to numeric need a lot of resources. It is precisely for this reason that we can not fit a model to predict the factors that affect the approval of applications for h1b visas. Therefore, creating a template to predict the visa application's progress would still be difficult.</a:t>
            </a:r>
          </a:p>
          <a:p>
            <a:r>
              <a:rPr lang="en-US" sz="2000" dirty="0">
                <a:solidFill>
                  <a:srgbClr val="FFFFFF"/>
                </a:solidFill>
                <a:latin typeface="Times New Roman" panose="02020603050405020304" pitchFamily="18" charset="0"/>
                <a:cs typeface="Times New Roman" panose="02020603050405020304" pitchFamily="18" charset="0"/>
              </a:rPr>
              <a:t>One of the main reason is the data is biased as the decline class is only 3.2% of the total dataset, that means we have approx. 96.8% C (certified cases) in ours .This shows that the dataset is highly imbalanced. One of the problem with imbalanced dataset is that the model is more biased towards the class with high occurrence. In this cases it is towards C(certified cases).</a:t>
            </a:r>
          </a:p>
          <a:p>
            <a:r>
              <a:rPr lang="en-US" sz="2000" dirty="0">
                <a:solidFill>
                  <a:srgbClr val="FFFFFF"/>
                </a:solidFill>
                <a:latin typeface="Times New Roman" panose="02020603050405020304" pitchFamily="18" charset="0"/>
                <a:cs typeface="Times New Roman" panose="02020603050405020304" pitchFamily="18" charset="0"/>
              </a:rPr>
              <a:t>As this dataset is biased towards one class, descriptive analysis gives more insights of data rather than predictive analysis.</a:t>
            </a:r>
          </a:p>
          <a:p>
            <a:r>
              <a:rPr lang="en-US" sz="2000" dirty="0">
                <a:solidFill>
                  <a:srgbClr val="FFFFFF"/>
                </a:solidFill>
                <a:latin typeface="Times New Roman" panose="02020603050405020304" pitchFamily="18" charset="0"/>
                <a:cs typeface="Times New Roman" panose="02020603050405020304" pitchFamily="18" charset="0"/>
              </a:rPr>
              <a:t>Analysis done from this dataset doesn’t give any information about H1-B approval, instead it gives if the applicant is eligible to file H1-B petition.</a:t>
            </a:r>
          </a:p>
          <a:p>
            <a:endParaRPr lang="en-US" sz="2000" dirty="0">
              <a:solidFill>
                <a:srgbClr val="FFFFFF"/>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ECDC85F3-6B03-44B8-A0BD-526BBC03256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DF03284-CD96-4092-8D85-0035025ABB48}" type="slidenum">
              <a:rPr lang="en-US" b="1">
                <a:solidFill>
                  <a:srgbClr val="FFFFFF">
                    <a:alpha val="80000"/>
                  </a:srgbClr>
                </a:solidFill>
              </a:rPr>
              <a:pPr>
                <a:spcAft>
                  <a:spcPts val="600"/>
                </a:spcAft>
              </a:pPr>
              <a:t>29</a:t>
            </a:fld>
            <a:endParaRPr lang="en-US" b="1">
              <a:solidFill>
                <a:srgbClr val="FFFFFF">
                  <a:alpha val="80000"/>
                </a:srgbClr>
              </a:solidFill>
            </a:endParaRPr>
          </a:p>
        </p:txBody>
      </p:sp>
    </p:spTree>
    <p:extLst>
      <p:ext uri="{BB962C8B-B14F-4D97-AF65-F5344CB8AC3E}">
        <p14:creationId xmlns:p14="http://schemas.microsoft.com/office/powerpoint/2010/main" val="346428950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B38FF1-5164-4796-ADD0-833BBCADF810}"/>
              </a:ext>
            </a:extLst>
          </p:cNvPr>
          <p:cNvSpPr>
            <a:spLocks noGrp="1"/>
          </p:cNvSpPr>
          <p:nvPr>
            <p:ph type="title"/>
          </p:nvPr>
        </p:nvSpPr>
        <p:spPr>
          <a:xfrm>
            <a:off x="640079" y="4526280"/>
            <a:ext cx="7410681" cy="1737360"/>
          </a:xfrm>
        </p:spPr>
        <p:txBody>
          <a:bodyPr>
            <a:normAutofit/>
          </a:bodyPr>
          <a:lstStyle/>
          <a:p>
            <a:r>
              <a:rPr lang="en-US" sz="4800">
                <a:latin typeface="Times New Roman" panose="02020603050405020304" pitchFamily="18" charset="0"/>
                <a:cs typeface="Times New Roman" panose="02020603050405020304" pitchFamily="18" charset="0"/>
              </a:rPr>
              <a:t>OVERVIEW</a:t>
            </a:r>
            <a:endParaRPr lang="en-US" sz="4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1BA695A-B07F-4446-B8C2-FD580B0AF5F8}"/>
              </a:ext>
            </a:extLst>
          </p:cNvPr>
          <p:cNvSpPr>
            <a:spLocks noGrp="1"/>
          </p:cNvSpPr>
          <p:nvPr>
            <p:ph idx="1"/>
          </p:nvPr>
        </p:nvSpPr>
        <p:spPr>
          <a:xfrm>
            <a:off x="640080" y="595293"/>
            <a:ext cx="5676637" cy="3463951"/>
          </a:xfrm>
        </p:spPr>
        <p:txBody>
          <a:bodyPr anchor="ctr">
            <a:normAutofit/>
          </a:bodyPr>
          <a:lstStyle/>
          <a:p>
            <a:r>
              <a:rPr lang="en-US" sz="1800">
                <a:latin typeface="Times New Roman" panose="02020603050405020304" pitchFamily="18" charset="0"/>
                <a:cs typeface="Times New Roman" panose="02020603050405020304" pitchFamily="18" charset="0"/>
              </a:rPr>
              <a:t>The aim of this project is to perform data analysis to provide insights on H1B dataset using Excel, R studio, Python, presenting visualization on Tableau.</a:t>
            </a:r>
          </a:p>
          <a:p>
            <a:r>
              <a:rPr lang="en-US" sz="1800">
                <a:latin typeface="Times New Roman" panose="02020603050405020304" pitchFamily="18" charset="0"/>
                <a:cs typeface="Times New Roman" panose="02020603050405020304" pitchFamily="18" charset="0"/>
              </a:rPr>
              <a:t>This dataset is collected from The Office of Foreign Labor Certification (OFLC) which  includes data from 2011-2018 worth 8 years of H-1B LCA petition, with more than 4 million records. The columns in the dataset include the status of the case, employer name, workplace coordinates, job title, prevailing wage, occupation code and filed year.</a:t>
            </a:r>
            <a:endParaRPr lang="en-US" sz="1800" dirty="0">
              <a:latin typeface="Times New Roman" panose="02020603050405020304" pitchFamily="18" charset="0"/>
              <a:cs typeface="Times New Roman" panose="02020603050405020304" pitchFamily="18" charset="0"/>
            </a:endParaRPr>
          </a:p>
        </p:txBody>
      </p:sp>
      <p:sp>
        <p:nvSpPr>
          <p:cNvPr id="22" name="Freeform: Shape 9">
            <a:extLst>
              <a:ext uri="{FF2B5EF4-FFF2-40B4-BE49-F238E27FC236}">
                <a16:creationId xmlns:a16="http://schemas.microsoft.com/office/drawing/2014/main" id="{11394CD8-BD30-4B74-86F4-51FDF3383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2897" y="5004581"/>
            <a:ext cx="962395" cy="962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81138FC-BE28-4A4A-9757-0003C10EFFE9}"/>
              </a:ext>
            </a:extLst>
          </p:cNvPr>
          <p:cNvSpPr>
            <a:spLocks noGrp="1"/>
          </p:cNvSpPr>
          <p:nvPr>
            <p:ph type="sldNum" sz="quarter" idx="12"/>
          </p:nvPr>
        </p:nvSpPr>
        <p:spPr>
          <a:xfrm>
            <a:off x="8610600" y="6356350"/>
            <a:ext cx="2743200" cy="365125"/>
          </a:xfrm>
        </p:spPr>
        <p:txBody>
          <a:bodyPr/>
          <a:lstStyle/>
          <a:p>
            <a:fld id="{ADF03284-CD96-4092-8D85-0035025ABB48}" type="slidenum">
              <a:rPr lang="en-US" sz="1400" smtClean="0">
                <a:solidFill>
                  <a:schemeClr val="tx1"/>
                </a:solidFill>
              </a:rPr>
              <a:t>3</a:t>
            </a:fld>
            <a:endParaRPr lang="en-US" sz="1400" dirty="0">
              <a:solidFill>
                <a:schemeClr val="tx1"/>
              </a:solidFill>
            </a:endParaRPr>
          </a:p>
        </p:txBody>
      </p:sp>
    </p:spTree>
    <p:extLst>
      <p:ext uri="{BB962C8B-B14F-4D97-AF65-F5344CB8AC3E}">
        <p14:creationId xmlns:p14="http://schemas.microsoft.com/office/powerpoint/2010/main" val="379887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DB33BD-0340-4FAD-A7C8-DD8BDB8BCFF7}"/>
              </a:ext>
            </a:extLst>
          </p:cNvPr>
          <p:cNvSpPr>
            <a:spLocks noGrp="1"/>
          </p:cNvSpPr>
          <p:nvPr>
            <p:ph type="title"/>
          </p:nvPr>
        </p:nvSpPr>
        <p:spPr>
          <a:xfrm>
            <a:off x="863029" y="1012004"/>
            <a:ext cx="3416158" cy="4795408"/>
          </a:xfrm>
        </p:spPr>
        <p:txBody>
          <a:bodyPr>
            <a:normAutofit/>
          </a:bodyPr>
          <a:lstStyle/>
          <a:p>
            <a:r>
              <a:rPr lang="en-US" sz="3700" dirty="0">
                <a:solidFill>
                  <a:srgbClr val="FFFFFF"/>
                </a:solidFill>
                <a:latin typeface="Times New Roman" panose="02020603050405020304" pitchFamily="18" charset="0"/>
                <a:cs typeface="Times New Roman" panose="02020603050405020304" pitchFamily="18" charset="0"/>
              </a:rPr>
              <a:t>Conclusion</a:t>
            </a:r>
          </a:p>
        </p:txBody>
      </p:sp>
      <p:graphicFrame>
        <p:nvGraphicFramePr>
          <p:cNvPr id="5" name="Content Placeholder 2">
            <a:extLst>
              <a:ext uri="{FF2B5EF4-FFF2-40B4-BE49-F238E27FC236}">
                <a16:creationId xmlns:a16="http://schemas.microsoft.com/office/drawing/2014/main" id="{BCC850A5-5136-48A2-A45C-F58C388A9EEE}"/>
              </a:ext>
            </a:extLst>
          </p:cNvPr>
          <p:cNvGraphicFramePr>
            <a:graphicFrameLocks noGrp="1"/>
          </p:cNvGraphicFramePr>
          <p:nvPr>
            <p:ph idx="1"/>
            <p:extLst>
              <p:ext uri="{D42A27DB-BD31-4B8C-83A1-F6EECF244321}">
                <p14:modId xmlns:p14="http://schemas.microsoft.com/office/powerpoint/2010/main" val="1513818322"/>
              </p:ext>
            </p:extLst>
          </p:nvPr>
        </p:nvGraphicFramePr>
        <p:xfrm>
          <a:off x="5173279" y="376330"/>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9BFCF7E-C8CF-4777-878D-6131488C26C4}"/>
              </a:ext>
            </a:extLst>
          </p:cNvPr>
          <p:cNvSpPr>
            <a:spLocks noGrp="1"/>
          </p:cNvSpPr>
          <p:nvPr>
            <p:ph type="sldNum" sz="quarter" idx="12"/>
          </p:nvPr>
        </p:nvSpPr>
        <p:spPr/>
        <p:txBody>
          <a:bodyPr/>
          <a:lstStyle/>
          <a:p>
            <a:fld id="{ADF03284-CD96-4092-8D85-0035025ABB48}" type="slidenum">
              <a:rPr lang="en-US" sz="1400" b="1" smtClean="0">
                <a:solidFill>
                  <a:schemeClr val="tx1"/>
                </a:solidFill>
              </a:rPr>
              <a:t>30</a:t>
            </a:fld>
            <a:endParaRPr lang="en-US" sz="1400" b="1" dirty="0">
              <a:solidFill>
                <a:schemeClr val="tx1"/>
              </a:solidFill>
            </a:endParaRPr>
          </a:p>
        </p:txBody>
      </p:sp>
    </p:spTree>
    <p:extLst>
      <p:ext uri="{BB962C8B-B14F-4D97-AF65-F5344CB8AC3E}">
        <p14:creationId xmlns:p14="http://schemas.microsoft.com/office/powerpoint/2010/main" val="3650517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4AE68FD-B0E8-43A5-A4A6-6F8C3C0CFB7A}"/>
              </a:ext>
            </a:extLst>
          </p:cNvPr>
          <p:cNvSpPr>
            <a:spLocks noGrp="1"/>
          </p:cNvSpPr>
          <p:nvPr>
            <p:ph type="title"/>
          </p:nvPr>
        </p:nvSpPr>
        <p:spPr>
          <a:xfrm>
            <a:off x="833002" y="365125"/>
            <a:ext cx="10520702" cy="1325563"/>
          </a:xfrm>
        </p:spPr>
        <p:txBody>
          <a:bodyPr>
            <a:normAutofit/>
          </a:bodyPr>
          <a:lstStyle/>
          <a:p>
            <a:r>
              <a:rPr lang="en-US">
                <a:solidFill>
                  <a:srgbClr val="FFFFFF"/>
                </a:solidFill>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5BB96B7C-7F90-4947-BAAB-F2CAFA01EBDC}"/>
              </a:ext>
            </a:extLst>
          </p:cNvPr>
          <p:cNvSpPr>
            <a:spLocks noGrp="1"/>
          </p:cNvSpPr>
          <p:nvPr>
            <p:ph idx="1"/>
          </p:nvPr>
        </p:nvSpPr>
        <p:spPr>
          <a:xfrm>
            <a:off x="838201" y="2022601"/>
            <a:ext cx="10515598" cy="4154361"/>
          </a:xfrm>
        </p:spPr>
        <p:txBody>
          <a:bodyPr>
            <a:normAutofit/>
          </a:bodyPr>
          <a:lstStyle/>
          <a:p>
            <a:r>
              <a:rPr lang="en-US" sz="2000" dirty="0">
                <a:solidFill>
                  <a:srgbClr val="FFFFFF"/>
                </a:solidFill>
                <a:latin typeface="Times New Roman" panose="02020603050405020304" pitchFamily="18" charset="0"/>
                <a:cs typeface="Times New Roman" panose="02020603050405020304" pitchFamily="18" charset="0"/>
                <a:hlinkClick r:id="rId2"/>
              </a:rPr>
              <a:t>https://towardsdatascience.com/https-medium-com-vishalmorde-xgboost-algorithm-long-she-may-rein-edd9f99be63d</a:t>
            </a:r>
            <a:endParaRPr lang="en-US" sz="2000" dirty="0">
              <a:solidFill>
                <a:srgbClr val="FFFFFF"/>
              </a:solidFill>
              <a:latin typeface="Times New Roman" panose="02020603050405020304" pitchFamily="18" charset="0"/>
              <a:cs typeface="Times New Roman" panose="02020603050405020304" pitchFamily="18" charset="0"/>
            </a:endParaRPr>
          </a:p>
          <a:p>
            <a:r>
              <a:rPr lang="en-US" sz="2000" dirty="0">
                <a:solidFill>
                  <a:srgbClr val="FFFFFF"/>
                </a:solidFill>
                <a:latin typeface="Times New Roman" panose="02020603050405020304" pitchFamily="18" charset="0"/>
                <a:cs typeface="Times New Roman" panose="02020603050405020304" pitchFamily="18" charset="0"/>
                <a:hlinkClick r:id="rId3"/>
              </a:rPr>
              <a:t>https://www.kaggle.com/nsharan/h-1b-visa</a:t>
            </a:r>
            <a:endParaRPr lang="en-US" sz="2000" dirty="0">
              <a:solidFill>
                <a:srgbClr val="FFFFFF"/>
              </a:solidFill>
              <a:latin typeface="Times New Roman" panose="02020603050405020304" pitchFamily="18" charset="0"/>
              <a:cs typeface="Times New Roman" panose="02020603050405020304" pitchFamily="18" charset="0"/>
            </a:endParaRPr>
          </a:p>
          <a:p>
            <a:r>
              <a:rPr lang="en-US" sz="2000" dirty="0">
                <a:solidFill>
                  <a:srgbClr val="FFFFFF"/>
                </a:solidFill>
                <a:latin typeface="Times New Roman" panose="02020603050405020304" pitchFamily="18" charset="0"/>
                <a:cs typeface="Times New Roman" panose="02020603050405020304" pitchFamily="18" charset="0"/>
                <a:hlinkClick r:id="rId4"/>
              </a:rPr>
              <a:t>https://www.tableau.com</a:t>
            </a:r>
            <a:endParaRPr lang="en-US" sz="2000" dirty="0">
              <a:solidFill>
                <a:srgbClr val="FFFFFF"/>
              </a:solidFill>
              <a:latin typeface="Times New Roman" panose="02020603050405020304" pitchFamily="18" charset="0"/>
              <a:cs typeface="Times New Roman" panose="02020603050405020304" pitchFamily="18" charset="0"/>
            </a:endParaRPr>
          </a:p>
          <a:p>
            <a:r>
              <a:rPr lang="en-US" sz="2000" dirty="0">
                <a:solidFill>
                  <a:srgbClr val="FFFFFF"/>
                </a:solidFill>
                <a:latin typeface="Times New Roman" panose="02020603050405020304" pitchFamily="18" charset="0"/>
                <a:cs typeface="Times New Roman" panose="02020603050405020304" pitchFamily="18" charset="0"/>
                <a:hlinkClick r:id="rId5"/>
              </a:rPr>
              <a:t>https://www.office.com/launch/powerpoint?ui=en-US&amp;rs=US&amp;auth=2</a:t>
            </a:r>
            <a:endParaRPr lang="en-US" sz="2000" dirty="0">
              <a:solidFill>
                <a:srgbClr val="FFFFFF"/>
              </a:solidFill>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hlinkClick r:id="rId6"/>
              </a:rPr>
              <a:t>https://machinelearningmastery.com/gentle-introduction-xgboost-applied-machine-learning/</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hlinkClick r:id="rId7"/>
              </a:rPr>
              <a:t>https://www.uscis.gov/working-united-states/temporary-workers/h-1b-specialty-occupations-and-fashion-models/h-1b-fiscal-year-fy-2020-cap-season</a:t>
            </a:r>
            <a:endParaRPr lang="en-US" sz="2000" dirty="0">
              <a:solidFill>
                <a:srgbClr val="FFFFFF"/>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CBD4F9A4-057F-49C3-9CB8-44974D0B3DA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DF03284-CD96-4092-8D85-0035025ABB48}" type="slidenum">
              <a:rPr lang="en-US" b="1">
                <a:solidFill>
                  <a:srgbClr val="FFFFFF">
                    <a:alpha val="80000"/>
                  </a:srgbClr>
                </a:solidFill>
              </a:rPr>
              <a:pPr>
                <a:spcAft>
                  <a:spcPts val="600"/>
                </a:spcAft>
              </a:pPr>
              <a:t>31</a:t>
            </a:fld>
            <a:endParaRPr lang="en-US" b="1">
              <a:solidFill>
                <a:srgbClr val="FFFFFF">
                  <a:alpha val="80000"/>
                </a:srgbClr>
              </a:solidFill>
            </a:endParaRPr>
          </a:p>
        </p:txBody>
      </p:sp>
    </p:spTree>
    <p:extLst>
      <p:ext uri="{BB962C8B-B14F-4D97-AF65-F5344CB8AC3E}">
        <p14:creationId xmlns:p14="http://schemas.microsoft.com/office/powerpoint/2010/main" val="4201554368"/>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0A6D4-3EE4-4B97-A7EB-90F653F6A850}"/>
              </a:ext>
            </a:extLst>
          </p:cNvPr>
          <p:cNvSpPr>
            <a:spLocks noGrp="1"/>
          </p:cNvSpPr>
          <p:nvPr>
            <p:ph type="title"/>
          </p:nvPr>
        </p:nvSpPr>
        <p:spPr>
          <a:xfrm>
            <a:off x="838200" y="365125"/>
            <a:ext cx="10515600" cy="1325563"/>
          </a:xfrm>
        </p:spPr>
        <p:txBody>
          <a:bodyPr>
            <a:normAutofit/>
          </a:bodyPr>
          <a:lstStyle/>
          <a:p>
            <a:pPr algn="ctr"/>
            <a:r>
              <a:rPr lang="en-US"/>
              <a:t>Team Effort</a:t>
            </a:r>
          </a:p>
        </p:txBody>
      </p:sp>
      <p:sp>
        <p:nvSpPr>
          <p:cNvPr id="4" name="Slide Number Placeholder 3">
            <a:extLst>
              <a:ext uri="{FF2B5EF4-FFF2-40B4-BE49-F238E27FC236}">
                <a16:creationId xmlns:a16="http://schemas.microsoft.com/office/drawing/2014/main" id="{2F67C3B8-0418-4784-B7D3-E258463793FF}"/>
              </a:ext>
            </a:extLst>
          </p:cNvPr>
          <p:cNvSpPr>
            <a:spLocks noGrp="1"/>
          </p:cNvSpPr>
          <p:nvPr>
            <p:ph type="sldNum" sz="quarter" idx="12"/>
          </p:nvPr>
        </p:nvSpPr>
        <p:spPr>
          <a:xfrm>
            <a:off x="8610600" y="6356350"/>
            <a:ext cx="2743200" cy="365125"/>
          </a:xfrm>
        </p:spPr>
        <p:txBody>
          <a:bodyPr>
            <a:normAutofit/>
          </a:bodyPr>
          <a:lstStyle/>
          <a:p>
            <a:pPr>
              <a:spcAft>
                <a:spcPts val="600"/>
              </a:spcAft>
            </a:pPr>
            <a:fld id="{ADF03284-CD96-4092-8D85-0035025ABB48}" type="slidenum">
              <a:rPr lang="en-US" smtClean="0"/>
              <a:pPr>
                <a:spcAft>
                  <a:spcPts val="600"/>
                </a:spcAft>
              </a:pPr>
              <a:t>32</a:t>
            </a:fld>
            <a:endParaRPr lang="en-US"/>
          </a:p>
        </p:txBody>
      </p:sp>
      <p:graphicFrame>
        <p:nvGraphicFramePr>
          <p:cNvPr id="6" name="Content Placeholder 2">
            <a:extLst>
              <a:ext uri="{FF2B5EF4-FFF2-40B4-BE49-F238E27FC236}">
                <a16:creationId xmlns:a16="http://schemas.microsoft.com/office/drawing/2014/main" id="{D683BFCF-C5EC-496D-A14B-E1BBE297508E}"/>
              </a:ext>
            </a:extLst>
          </p:cNvPr>
          <p:cNvGraphicFramePr>
            <a:graphicFrameLocks noGrp="1"/>
          </p:cNvGraphicFramePr>
          <p:nvPr>
            <p:ph idx="1"/>
            <p:extLst>
              <p:ext uri="{D42A27DB-BD31-4B8C-83A1-F6EECF244321}">
                <p14:modId xmlns:p14="http://schemas.microsoft.com/office/powerpoint/2010/main" val="396105884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26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5" descr="A picture containing table, clock, yellow, white&#10;&#10;Description automatically generated">
            <a:extLst>
              <a:ext uri="{FF2B5EF4-FFF2-40B4-BE49-F238E27FC236}">
                <a16:creationId xmlns:a16="http://schemas.microsoft.com/office/drawing/2014/main" id="{358D0716-D009-4CCD-86DB-B19C2938E32B}"/>
              </a:ext>
            </a:extLst>
          </p:cNvPr>
          <p:cNvPicPr>
            <a:picLocks noChangeAspect="1"/>
          </p:cNvPicPr>
          <p:nvPr/>
        </p:nvPicPr>
        <p:blipFill rotWithShape="1">
          <a:blip r:embed="rId2"/>
          <a:srcRect l="26681" r="1456" b="-1"/>
          <a:stretch/>
        </p:blipFill>
        <p:spPr>
          <a:xfrm>
            <a:off x="4808765" y="10"/>
            <a:ext cx="7383236" cy="6857990"/>
          </a:xfrm>
          <a:prstGeom prst="rect">
            <a:avLst/>
          </a:prstGeom>
        </p:spPr>
      </p:pic>
      <p:sp>
        <p:nvSpPr>
          <p:cNvPr id="23" name="Freeform: Shape 16">
            <a:extLst>
              <a:ext uri="{FF2B5EF4-FFF2-40B4-BE49-F238E27FC236}">
                <a16:creationId xmlns:a16="http://schemas.microsoft.com/office/drawing/2014/main" id="{16EA23B6-4B44-4D76-87BA-D81CE35ED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8896786" cy="6858478"/>
          </a:xfrm>
          <a:custGeom>
            <a:avLst/>
            <a:gdLst>
              <a:gd name="connsiteX0" fmla="*/ 1472231 w 8896786"/>
              <a:gd name="connsiteY0" fmla="*/ 6858478 h 6858478"/>
              <a:gd name="connsiteX1" fmla="*/ 8896786 w 8896786"/>
              <a:gd name="connsiteY1" fmla="*/ 6858478 h 6858478"/>
              <a:gd name="connsiteX2" fmla="*/ 5720411 w 8896786"/>
              <a:gd name="connsiteY2" fmla="*/ 0 h 6858478"/>
              <a:gd name="connsiteX3" fmla="*/ 5714834 w 8896786"/>
              <a:gd name="connsiteY3" fmla="*/ 0 h 6858478"/>
              <a:gd name="connsiteX4" fmla="*/ 4648606 w 8896786"/>
              <a:gd name="connsiteY4" fmla="*/ 0 h 6858478"/>
              <a:gd name="connsiteX5" fmla="*/ 0 w 8896786"/>
              <a:gd name="connsiteY5" fmla="*/ 0 h 6858478"/>
              <a:gd name="connsiteX6" fmla="*/ 0 w 8896786"/>
              <a:gd name="connsiteY6" fmla="*/ 6857915 h 6858478"/>
              <a:gd name="connsiteX7" fmla="*/ 1472491 w 8896786"/>
              <a:gd name="connsiteY7" fmla="*/ 6857915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96786" h="6858478">
                <a:moveTo>
                  <a:pt x="1472231" y="6858478"/>
                </a:moveTo>
                <a:lnTo>
                  <a:pt x="8896786" y="6858478"/>
                </a:lnTo>
                <a:lnTo>
                  <a:pt x="5720411" y="0"/>
                </a:lnTo>
                <a:lnTo>
                  <a:pt x="5714834" y="0"/>
                </a:lnTo>
                <a:lnTo>
                  <a:pt x="4648606" y="0"/>
                </a:lnTo>
                <a:lnTo>
                  <a:pt x="0" y="0"/>
                </a:lnTo>
                <a:lnTo>
                  <a:pt x="0" y="6857915"/>
                </a:lnTo>
                <a:lnTo>
                  <a:pt x="1472491" y="6857915"/>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18">
            <a:extLst>
              <a:ext uri="{FF2B5EF4-FFF2-40B4-BE49-F238E27FC236}">
                <a16:creationId xmlns:a16="http://schemas.microsoft.com/office/drawing/2014/main" id="{2EEEAE0B-25B7-437B-B834-B70A93541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8096249" cy="6858479"/>
          </a:xfrm>
          <a:custGeom>
            <a:avLst/>
            <a:gdLst>
              <a:gd name="connsiteX0" fmla="*/ 0 w 8096249"/>
              <a:gd name="connsiteY0" fmla="*/ 6858479 h 6858479"/>
              <a:gd name="connsiteX1" fmla="*/ 2130297 w 8096249"/>
              <a:gd name="connsiteY1" fmla="*/ 6858479 h 6858479"/>
              <a:gd name="connsiteX2" fmla="*/ 2130297 w 8096249"/>
              <a:gd name="connsiteY2" fmla="*/ 6858478 h 6858479"/>
              <a:gd name="connsiteX3" fmla="*/ 8096249 w 8096249"/>
              <a:gd name="connsiteY3" fmla="*/ 6858478 h 6858479"/>
              <a:gd name="connsiteX4" fmla="*/ 4919874 w 8096249"/>
              <a:gd name="connsiteY4" fmla="*/ 0 h 6858479"/>
              <a:gd name="connsiteX5" fmla="*/ 4914297 w 8096249"/>
              <a:gd name="connsiteY5" fmla="*/ 0 h 6858479"/>
              <a:gd name="connsiteX6" fmla="*/ 3848069 w 8096249"/>
              <a:gd name="connsiteY6" fmla="*/ 0 h 6858479"/>
              <a:gd name="connsiteX7" fmla="*/ 18197 w 8096249"/>
              <a:gd name="connsiteY7" fmla="*/ 0 h 6858479"/>
              <a:gd name="connsiteX8" fmla="*/ 18197 w 8096249"/>
              <a:gd name="connsiteY8" fmla="*/ 479 h 6858479"/>
              <a:gd name="connsiteX9" fmla="*/ 0 w 8096249"/>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96249" h="6858479">
                <a:moveTo>
                  <a:pt x="0" y="6858479"/>
                </a:moveTo>
                <a:lnTo>
                  <a:pt x="2130297" y="6858479"/>
                </a:lnTo>
                <a:lnTo>
                  <a:pt x="2130297" y="6858478"/>
                </a:lnTo>
                <a:lnTo>
                  <a:pt x="8096249" y="6858478"/>
                </a:lnTo>
                <a:lnTo>
                  <a:pt x="4919874" y="0"/>
                </a:lnTo>
                <a:lnTo>
                  <a:pt x="4914297" y="0"/>
                </a:lnTo>
                <a:lnTo>
                  <a:pt x="3848069" y="0"/>
                </a:lnTo>
                <a:lnTo>
                  <a:pt x="18197" y="0"/>
                </a:lnTo>
                <a:lnTo>
                  <a:pt x="18197" y="479"/>
                </a:lnTo>
                <a:lnTo>
                  <a:pt x="0"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5D9BEED-46E2-8548-AAE7-8A40697A083C}"/>
              </a:ext>
            </a:extLst>
          </p:cNvPr>
          <p:cNvSpPr>
            <a:spLocks noGrp="1"/>
          </p:cNvSpPr>
          <p:nvPr>
            <p:ph idx="1"/>
          </p:nvPr>
        </p:nvSpPr>
        <p:spPr>
          <a:xfrm>
            <a:off x="804673" y="2022601"/>
            <a:ext cx="4655602" cy="4154361"/>
          </a:xfrm>
        </p:spPr>
        <p:txBody>
          <a:bodyPr>
            <a:normAutofit/>
          </a:bodyPr>
          <a:lstStyle/>
          <a:p>
            <a:pPr marL="0" indent="0" algn="ctr">
              <a:buNone/>
            </a:pPr>
            <a:r>
              <a:rPr lang="en-US" sz="2000" dirty="0">
                <a:latin typeface="Times New Roman" panose="02020603050405020304" pitchFamily="18" charset="0"/>
                <a:cs typeface="Times New Roman" panose="02020603050405020304" pitchFamily="18" charset="0"/>
              </a:rPr>
              <a:t>Thank You</a:t>
            </a:r>
          </a:p>
        </p:txBody>
      </p:sp>
      <p:sp>
        <p:nvSpPr>
          <p:cNvPr id="4" name="Slide Number Placeholder 3">
            <a:extLst>
              <a:ext uri="{FF2B5EF4-FFF2-40B4-BE49-F238E27FC236}">
                <a16:creationId xmlns:a16="http://schemas.microsoft.com/office/drawing/2014/main" id="{9AF7A2D4-ECFC-414D-8B43-6B74E6A0EE6B}"/>
              </a:ext>
            </a:extLst>
          </p:cNvPr>
          <p:cNvSpPr>
            <a:spLocks noGrp="1"/>
          </p:cNvSpPr>
          <p:nvPr>
            <p:ph type="sldNum" sz="quarter" idx="12"/>
          </p:nvPr>
        </p:nvSpPr>
        <p:spPr>
          <a:xfrm>
            <a:off x="9813174" y="6356350"/>
            <a:ext cx="1540625" cy="365125"/>
          </a:xfrm>
        </p:spPr>
        <p:txBody>
          <a:bodyPr anchor="ctr">
            <a:normAutofit/>
          </a:bodyPr>
          <a:lstStyle/>
          <a:p>
            <a:pPr>
              <a:spcAft>
                <a:spcPts val="600"/>
              </a:spcAft>
            </a:pPr>
            <a:fld id="{ADF03284-CD96-4092-8D85-0035025ABB48}" type="slidenum">
              <a:rPr lang="en-US">
                <a:solidFill>
                  <a:srgbClr val="FFFFFF">
                    <a:alpha val="80000"/>
                  </a:srgbClr>
                </a:solidFill>
              </a:rPr>
              <a:pPr>
                <a:spcAft>
                  <a:spcPts val="600"/>
                </a:spcAft>
              </a:pPr>
              <a:t>33</a:t>
            </a:fld>
            <a:endParaRPr lang="en-US">
              <a:solidFill>
                <a:srgbClr val="FFFFFF">
                  <a:alpha val="80000"/>
                </a:srgbClr>
              </a:solidFill>
            </a:endParaRPr>
          </a:p>
        </p:txBody>
      </p:sp>
    </p:spTree>
    <p:extLst>
      <p:ext uri="{BB962C8B-B14F-4D97-AF65-F5344CB8AC3E}">
        <p14:creationId xmlns:p14="http://schemas.microsoft.com/office/powerpoint/2010/main" val="121861362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02CAACA-4A63-4E14-B4B4-DF17F9A659C1}"/>
              </a:ext>
            </a:extLst>
          </p:cNvPr>
          <p:cNvSpPr>
            <a:spLocks noGrp="1"/>
          </p:cNvSpPr>
          <p:nvPr>
            <p:ph type="title"/>
          </p:nvPr>
        </p:nvSpPr>
        <p:spPr>
          <a:xfrm>
            <a:off x="804671" y="640263"/>
            <a:ext cx="3284331" cy="5254510"/>
          </a:xfrm>
        </p:spPr>
        <p:txBody>
          <a:bodyPr>
            <a:normAutofit/>
          </a:bodyPr>
          <a:lstStyle/>
          <a:p>
            <a:r>
              <a:rPr lang="en-US">
                <a:latin typeface="Times New Roman" panose="02020603050405020304" pitchFamily="18" charset="0"/>
                <a:cs typeface="Times New Roman" panose="02020603050405020304" pitchFamily="18" charset="0"/>
              </a:rPr>
              <a:t>KEY TERMS</a:t>
            </a:r>
          </a:p>
        </p:txBody>
      </p:sp>
      <p:sp>
        <p:nvSpPr>
          <p:cNvPr id="3" name="Content Placeholder 2">
            <a:extLst>
              <a:ext uri="{FF2B5EF4-FFF2-40B4-BE49-F238E27FC236}">
                <a16:creationId xmlns:a16="http://schemas.microsoft.com/office/drawing/2014/main" id="{1CD91D24-AD61-4AC3-B003-9B06FC1BF432}"/>
              </a:ext>
            </a:extLst>
          </p:cNvPr>
          <p:cNvSpPr>
            <a:spLocks noGrp="1"/>
          </p:cNvSpPr>
          <p:nvPr>
            <p:ph idx="1"/>
          </p:nvPr>
        </p:nvSpPr>
        <p:spPr>
          <a:xfrm>
            <a:off x="5358384" y="640263"/>
            <a:ext cx="6028944" cy="5254510"/>
          </a:xfrm>
        </p:spPr>
        <p:txBody>
          <a:bodyPr anchor="ctr">
            <a:normAutofit/>
          </a:bodyPr>
          <a:lstStyle/>
          <a:p>
            <a:r>
              <a:rPr lang="en-US" sz="2200" b="1">
                <a:solidFill>
                  <a:schemeClr val="bg1"/>
                </a:solidFill>
                <a:latin typeface="Times New Roman" panose="02020603050405020304" pitchFamily="18" charset="0"/>
                <a:cs typeface="Times New Roman" panose="02020603050405020304" pitchFamily="18" charset="0"/>
              </a:rPr>
              <a:t>H1-B Visa</a:t>
            </a:r>
          </a:p>
          <a:p>
            <a:pPr marL="457200" lvl="1" indent="0">
              <a:buNone/>
            </a:pPr>
            <a:r>
              <a:rPr lang="en-US" sz="2200">
                <a:solidFill>
                  <a:schemeClr val="bg1"/>
                </a:solidFill>
                <a:latin typeface="Times New Roman" panose="02020603050405020304" pitchFamily="18" charset="0"/>
                <a:cs typeface="Times New Roman" panose="02020603050405020304" pitchFamily="18" charset="0"/>
              </a:rPr>
              <a:t>The H1B visa is a non-immigrant visa for temporary workers dependent on jobs. For this visa, an employer must offer a job in the U.S. and apply with the U.S. Immigration Department for your H1B visa application. This approved application is a work permit that enables you to receive a visa stamp for that employer and work in the U.S.</a:t>
            </a:r>
          </a:p>
          <a:p>
            <a:pPr marL="457200" lvl="1" indent="0">
              <a:buNone/>
            </a:pPr>
            <a:endParaRPr lang="en-US" sz="2200">
              <a:solidFill>
                <a:schemeClr val="bg1"/>
              </a:solidFill>
              <a:latin typeface="Times New Roman" panose="02020603050405020304" pitchFamily="18" charset="0"/>
              <a:cs typeface="Times New Roman" panose="02020603050405020304" pitchFamily="18" charset="0"/>
            </a:endParaRPr>
          </a:p>
          <a:p>
            <a:pPr marL="457200" lvl="1" indent="0">
              <a:buNone/>
            </a:pPr>
            <a:r>
              <a:rPr lang="en-US" sz="2200">
                <a:solidFill>
                  <a:schemeClr val="bg1"/>
                </a:solidFill>
                <a:latin typeface="Times New Roman" panose="02020603050405020304" pitchFamily="18" charset="0"/>
                <a:cs typeface="Times New Roman" panose="02020603050405020304" pitchFamily="18" charset="0"/>
              </a:rPr>
              <a:t>The Office of Foreign Labor Certification (OFLC) publishes H-1B disclosure data annually</a:t>
            </a:r>
          </a:p>
        </p:txBody>
      </p:sp>
      <p:sp>
        <p:nvSpPr>
          <p:cNvPr id="5" name="Slide Number Placeholder 4">
            <a:extLst>
              <a:ext uri="{FF2B5EF4-FFF2-40B4-BE49-F238E27FC236}">
                <a16:creationId xmlns:a16="http://schemas.microsoft.com/office/drawing/2014/main" id="{0CCC0528-5D04-4106-9B97-A99DDE625CBF}"/>
              </a:ext>
            </a:extLst>
          </p:cNvPr>
          <p:cNvSpPr>
            <a:spLocks noGrp="1"/>
          </p:cNvSpPr>
          <p:nvPr>
            <p:ph type="sldNum" sz="quarter" idx="12"/>
          </p:nvPr>
        </p:nvSpPr>
        <p:spPr>
          <a:xfrm>
            <a:off x="8644128" y="6356350"/>
            <a:ext cx="2743200" cy="365125"/>
          </a:xfrm>
        </p:spPr>
        <p:txBody>
          <a:bodyPr>
            <a:normAutofit/>
          </a:bodyPr>
          <a:lstStyle/>
          <a:p>
            <a:pPr>
              <a:spcAft>
                <a:spcPts val="600"/>
              </a:spcAft>
            </a:pPr>
            <a:fld id="{ADF03284-CD96-4092-8D85-0035025ABB48}" type="slidenum">
              <a:rPr lang="en-US">
                <a:solidFill>
                  <a:schemeClr val="bg1">
                    <a:alpha val="80000"/>
                  </a:schemeClr>
                </a:solidFill>
              </a:rPr>
              <a:pPr>
                <a:spcAft>
                  <a:spcPts val="600"/>
                </a:spcAft>
              </a:pPr>
              <a:t>4</a:t>
            </a:fld>
            <a:endParaRPr lang="en-US">
              <a:solidFill>
                <a:schemeClr val="bg1">
                  <a:alpha val="80000"/>
                </a:schemeClr>
              </a:solidFill>
            </a:endParaRPr>
          </a:p>
        </p:txBody>
      </p:sp>
    </p:spTree>
    <p:extLst>
      <p:ext uri="{BB962C8B-B14F-4D97-AF65-F5344CB8AC3E}">
        <p14:creationId xmlns:p14="http://schemas.microsoft.com/office/powerpoint/2010/main" val="129295295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68E1E9-D161-4AD5-846C-6F4A062B4FCC}"/>
              </a:ext>
            </a:extLst>
          </p:cNvPr>
          <p:cNvSpPr>
            <a:spLocks noGrp="1"/>
          </p:cNvSpPr>
          <p:nvPr>
            <p:ph type="title"/>
          </p:nvPr>
        </p:nvSpPr>
        <p:spPr>
          <a:xfrm>
            <a:off x="804671" y="640263"/>
            <a:ext cx="3284331" cy="5254510"/>
          </a:xfrm>
        </p:spPr>
        <p:txBody>
          <a:bodyPr>
            <a:normAutofit/>
          </a:bodyPr>
          <a:lstStyle/>
          <a:p>
            <a:r>
              <a:rPr lang="en-US" dirty="0">
                <a:latin typeface="Times New Roman" panose="02020603050405020304" pitchFamily="18" charset="0"/>
                <a:cs typeface="Times New Roman" panose="02020603050405020304" pitchFamily="18" charset="0"/>
              </a:rPr>
              <a:t>Contd..</a:t>
            </a:r>
          </a:p>
        </p:txBody>
      </p:sp>
      <p:sp>
        <p:nvSpPr>
          <p:cNvPr id="3" name="Content Placeholder 2">
            <a:extLst>
              <a:ext uri="{FF2B5EF4-FFF2-40B4-BE49-F238E27FC236}">
                <a16:creationId xmlns:a16="http://schemas.microsoft.com/office/drawing/2014/main" id="{9BA66856-181C-41A6-AA59-CC999119A84A}"/>
              </a:ext>
            </a:extLst>
          </p:cNvPr>
          <p:cNvSpPr>
            <a:spLocks noGrp="1"/>
          </p:cNvSpPr>
          <p:nvPr>
            <p:ph idx="1"/>
          </p:nvPr>
        </p:nvSpPr>
        <p:spPr>
          <a:xfrm>
            <a:off x="4709160" y="0"/>
            <a:ext cx="7482840" cy="6858000"/>
          </a:xfrm>
        </p:spPr>
        <p:txBody>
          <a:bodyPr anchor="ctr">
            <a:noAutofit/>
          </a:bodyPr>
          <a:lstStyle/>
          <a:p>
            <a:r>
              <a:rPr lang="en-US" sz="1500" b="1" dirty="0" err="1">
                <a:solidFill>
                  <a:schemeClr val="bg1"/>
                </a:solidFill>
                <a:latin typeface="Times New Roman" panose="02020603050405020304" pitchFamily="18" charset="0"/>
                <a:cs typeface="Times New Roman" panose="02020603050405020304" pitchFamily="18" charset="0"/>
              </a:rPr>
              <a:t>XGboost</a:t>
            </a:r>
            <a:r>
              <a:rPr lang="en-US" sz="1500" b="1" dirty="0">
                <a:solidFill>
                  <a:schemeClr val="bg1"/>
                </a:solidFill>
                <a:latin typeface="Times New Roman" panose="02020603050405020304" pitchFamily="18" charset="0"/>
                <a:cs typeface="Times New Roman" panose="02020603050405020304" pitchFamily="18" charset="0"/>
              </a:rPr>
              <a:t> Algorithm</a:t>
            </a:r>
          </a:p>
          <a:p>
            <a:pPr marL="0" indent="0">
              <a:buNone/>
            </a:pPr>
            <a:r>
              <a:rPr lang="en-US" sz="1500" dirty="0">
                <a:solidFill>
                  <a:schemeClr val="bg1"/>
                </a:solidFill>
                <a:latin typeface="Times New Roman" panose="02020603050405020304" pitchFamily="18" charset="0"/>
                <a:cs typeface="Times New Roman" panose="02020603050405020304" pitchFamily="18" charset="0"/>
              </a:rPr>
              <a:t>It is a decision-tree-based ensemble Machine Learning algorithm that uses a gradient boosting framework. The library is laser focused on computational speed and model performance, as such there are few frills. Nevertheless, it does offer a number of advanced features.</a:t>
            </a:r>
          </a:p>
          <a:p>
            <a:pPr fontAlgn="base"/>
            <a:r>
              <a:rPr lang="en-US" sz="1500" b="1" dirty="0">
                <a:solidFill>
                  <a:schemeClr val="bg1"/>
                </a:solidFill>
                <a:latin typeface="Times New Roman" panose="02020603050405020304" pitchFamily="18" charset="0"/>
                <a:cs typeface="Times New Roman" panose="02020603050405020304" pitchFamily="18" charset="0"/>
              </a:rPr>
              <a:t>Algorithm Features </a:t>
            </a:r>
          </a:p>
          <a:p>
            <a:pPr marL="457200" lvl="1" indent="0" fontAlgn="base">
              <a:buNone/>
            </a:pPr>
            <a:r>
              <a:rPr lang="en-US" sz="1500" dirty="0">
                <a:solidFill>
                  <a:schemeClr val="bg1"/>
                </a:solidFill>
                <a:latin typeface="Times New Roman" panose="02020603050405020304" pitchFamily="18" charset="0"/>
                <a:cs typeface="Times New Roman" panose="02020603050405020304" pitchFamily="18" charset="0"/>
              </a:rPr>
              <a:t>The algorithm implementation was designed to make compute time and memory resources efficient. A development goal was to make the best use of the resources available to train the prototype. </a:t>
            </a:r>
          </a:p>
          <a:p>
            <a:pPr lvl="1" fontAlgn="base"/>
            <a:r>
              <a:rPr lang="en-US" sz="1500" dirty="0">
                <a:solidFill>
                  <a:schemeClr val="bg1"/>
                </a:solidFill>
                <a:latin typeface="Times New Roman" panose="02020603050405020304" pitchFamily="18" charset="0"/>
                <a:cs typeface="Times New Roman" panose="02020603050405020304" pitchFamily="18" charset="0"/>
              </a:rPr>
              <a:t>Some key features of implementing algorithms include: </a:t>
            </a:r>
          </a:p>
          <a:p>
            <a:pPr lvl="1" fontAlgn="base"/>
            <a:r>
              <a:rPr lang="en-US" sz="1500" dirty="0">
                <a:solidFill>
                  <a:schemeClr val="bg1"/>
                </a:solidFill>
                <a:latin typeface="Times New Roman" panose="02020603050405020304" pitchFamily="18" charset="0"/>
                <a:cs typeface="Times New Roman" panose="02020603050405020304" pitchFamily="18" charset="0"/>
              </a:rPr>
              <a:t>Sparse implementation of Aware with automated handling of missing data values.</a:t>
            </a:r>
          </a:p>
          <a:p>
            <a:pPr lvl="1" fontAlgn="base"/>
            <a:r>
              <a:rPr lang="en-US" sz="1500" dirty="0">
                <a:solidFill>
                  <a:schemeClr val="bg1"/>
                </a:solidFill>
                <a:latin typeface="Times New Roman" panose="02020603050405020304" pitchFamily="18" charset="0"/>
                <a:cs typeface="Times New Roman" panose="02020603050405020304" pitchFamily="18" charset="0"/>
              </a:rPr>
              <a:t>Block Structure to enable tree building parallelization.</a:t>
            </a:r>
          </a:p>
          <a:p>
            <a:pPr lvl="1" fontAlgn="base"/>
            <a:r>
              <a:rPr lang="en-US" sz="1500" dirty="0">
                <a:solidFill>
                  <a:schemeClr val="bg1"/>
                </a:solidFill>
                <a:latin typeface="Times New Roman" panose="02020603050405020304" pitchFamily="18" charset="0"/>
                <a:cs typeface="Times New Roman" panose="02020603050405020304" pitchFamily="18" charset="0"/>
              </a:rPr>
              <a:t>Continued training to further boost a new data model that has already been fitted.</a:t>
            </a:r>
          </a:p>
          <a:p>
            <a:r>
              <a:rPr lang="en-US" sz="1500" b="1" dirty="0">
                <a:solidFill>
                  <a:schemeClr val="bg1"/>
                </a:solidFill>
                <a:latin typeface="Times New Roman" panose="02020603050405020304" pitchFamily="18" charset="0"/>
                <a:cs typeface="Times New Roman" panose="02020603050405020304" pitchFamily="18" charset="0"/>
              </a:rPr>
              <a:t>Model features:</a:t>
            </a:r>
          </a:p>
          <a:p>
            <a:pPr marL="457200" lvl="1" indent="0">
              <a:buNone/>
            </a:pPr>
            <a:r>
              <a:rPr lang="en-US" sz="1500" dirty="0">
                <a:solidFill>
                  <a:schemeClr val="bg1"/>
                </a:solidFill>
                <a:latin typeface="Times New Roman" panose="02020603050405020304" pitchFamily="18" charset="0"/>
                <a:cs typeface="Times New Roman" panose="02020603050405020304" pitchFamily="18" charset="0"/>
              </a:rPr>
              <a:t>The model implementation supports </a:t>
            </a:r>
            <a:r>
              <a:rPr lang="en-US" sz="1500" dirty="0" err="1">
                <a:solidFill>
                  <a:schemeClr val="bg1"/>
                </a:solidFill>
                <a:latin typeface="Times New Roman" panose="02020603050405020304" pitchFamily="18" charset="0"/>
                <a:cs typeface="Times New Roman" panose="02020603050405020304" pitchFamily="18" charset="0"/>
              </a:rPr>
              <a:t>scikit</a:t>
            </a:r>
            <a:r>
              <a:rPr lang="en-US" sz="1500" dirty="0">
                <a:solidFill>
                  <a:schemeClr val="bg1"/>
                </a:solidFill>
                <a:latin typeface="Times New Roman" panose="02020603050405020304" pitchFamily="18" charset="0"/>
                <a:cs typeface="Times New Roman" panose="02020603050405020304" pitchFamily="18" charset="0"/>
              </a:rPr>
              <a:t>-learn and R implementation features, with new additions such as regularization. Support is provided for three main forms of gradient boosting: </a:t>
            </a:r>
          </a:p>
          <a:p>
            <a:pPr lvl="1"/>
            <a:r>
              <a:rPr lang="en-US" sz="1500" dirty="0">
                <a:solidFill>
                  <a:schemeClr val="bg1"/>
                </a:solidFill>
                <a:latin typeface="Times New Roman" panose="02020603050405020304" pitchFamily="18" charset="0"/>
                <a:cs typeface="Times New Roman" panose="02020603050405020304" pitchFamily="18" charset="0"/>
              </a:rPr>
              <a:t>Gradient boosting algorithm also called gradient boosting machine including learning rate.</a:t>
            </a:r>
          </a:p>
          <a:p>
            <a:pPr lvl="1"/>
            <a:r>
              <a:rPr lang="en-US" sz="1500" dirty="0">
                <a:solidFill>
                  <a:schemeClr val="bg1"/>
                </a:solidFill>
                <a:latin typeface="Times New Roman" panose="02020603050405020304" pitchFamily="18" charset="0"/>
                <a:cs typeface="Times New Roman" panose="02020603050405020304" pitchFamily="18" charset="0"/>
              </a:rPr>
              <a:t>Stochastic Gradient Sub-sampling per split level in the row, column, and column.</a:t>
            </a:r>
          </a:p>
          <a:p>
            <a:pPr lvl="1"/>
            <a:r>
              <a:rPr lang="en-US" sz="1500" dirty="0">
                <a:solidFill>
                  <a:schemeClr val="bg1"/>
                </a:solidFill>
                <a:latin typeface="Times New Roman" panose="02020603050405020304" pitchFamily="18" charset="0"/>
                <a:cs typeface="Times New Roman" panose="02020603050405020304" pitchFamily="18" charset="0"/>
              </a:rPr>
              <a:t>Regulated gradient boosting with regularization of both L1 and L2.</a:t>
            </a:r>
          </a:p>
        </p:txBody>
      </p:sp>
      <p:sp>
        <p:nvSpPr>
          <p:cNvPr id="4" name="Slide Number Placeholder 3">
            <a:extLst>
              <a:ext uri="{FF2B5EF4-FFF2-40B4-BE49-F238E27FC236}">
                <a16:creationId xmlns:a16="http://schemas.microsoft.com/office/drawing/2014/main" id="{F427A4DB-9CE2-4456-9FBD-C3CE2965D2F5}"/>
              </a:ext>
            </a:extLst>
          </p:cNvPr>
          <p:cNvSpPr>
            <a:spLocks noGrp="1"/>
          </p:cNvSpPr>
          <p:nvPr>
            <p:ph type="sldNum" sz="quarter" idx="12"/>
          </p:nvPr>
        </p:nvSpPr>
        <p:spPr>
          <a:xfrm>
            <a:off x="8644128" y="6356350"/>
            <a:ext cx="2743200" cy="365125"/>
          </a:xfrm>
        </p:spPr>
        <p:txBody>
          <a:bodyPr>
            <a:normAutofit/>
          </a:bodyPr>
          <a:lstStyle/>
          <a:p>
            <a:pPr>
              <a:spcAft>
                <a:spcPts val="600"/>
              </a:spcAft>
            </a:pPr>
            <a:fld id="{ADF03284-CD96-4092-8D85-0035025ABB48}" type="slidenum">
              <a:rPr lang="en-US">
                <a:solidFill>
                  <a:schemeClr val="bg1">
                    <a:alpha val="80000"/>
                  </a:schemeClr>
                </a:solidFill>
              </a:rPr>
              <a:pPr>
                <a:spcAft>
                  <a:spcPts val="600"/>
                </a:spcAft>
              </a:pPr>
              <a:t>5</a:t>
            </a:fld>
            <a:endParaRPr lang="en-US">
              <a:solidFill>
                <a:schemeClr val="bg1">
                  <a:alpha val="80000"/>
                </a:schemeClr>
              </a:solidFill>
            </a:endParaRPr>
          </a:p>
        </p:txBody>
      </p:sp>
    </p:spTree>
    <p:extLst>
      <p:ext uri="{BB962C8B-B14F-4D97-AF65-F5344CB8AC3E}">
        <p14:creationId xmlns:p14="http://schemas.microsoft.com/office/powerpoint/2010/main" val="135665393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FBA630-A2AC-034B-ADC6-40C5A824E054}"/>
              </a:ext>
            </a:extLst>
          </p:cNvPr>
          <p:cNvSpPr>
            <a:spLocks noGrp="1"/>
          </p:cNvSpPr>
          <p:nvPr>
            <p:ph type="title"/>
          </p:nvPr>
        </p:nvSpPr>
        <p:spPr>
          <a:xfrm>
            <a:off x="804671" y="640263"/>
            <a:ext cx="3284331" cy="5254510"/>
          </a:xfrm>
        </p:spPr>
        <p:txBody>
          <a:bodyPr>
            <a:normAutofit/>
          </a:bodyPr>
          <a:lstStyle/>
          <a:p>
            <a:r>
              <a:rPr lang="en-US" dirty="0">
                <a:latin typeface="Times New Roman" panose="02020603050405020304" pitchFamily="18" charset="0"/>
                <a:cs typeface="Times New Roman" panose="02020603050405020304" pitchFamily="18" charset="0"/>
              </a:rPr>
              <a:t>Questions to be answered</a:t>
            </a:r>
          </a:p>
        </p:txBody>
      </p:sp>
      <p:sp>
        <p:nvSpPr>
          <p:cNvPr id="33" name="Content Placeholder 2">
            <a:extLst>
              <a:ext uri="{FF2B5EF4-FFF2-40B4-BE49-F238E27FC236}">
                <a16:creationId xmlns:a16="http://schemas.microsoft.com/office/drawing/2014/main" id="{EA1C23B8-7899-4148-AA73-D51911746CBA}"/>
              </a:ext>
            </a:extLst>
          </p:cNvPr>
          <p:cNvSpPr>
            <a:spLocks noGrp="1"/>
          </p:cNvSpPr>
          <p:nvPr>
            <p:ph idx="1"/>
          </p:nvPr>
        </p:nvSpPr>
        <p:spPr>
          <a:xfrm>
            <a:off x="5358384" y="640263"/>
            <a:ext cx="6028944" cy="5254510"/>
          </a:xfrm>
        </p:spPr>
        <p:txBody>
          <a:bodyPr anchor="ctr">
            <a:normAutofit/>
          </a:bodyPr>
          <a:lstStyle/>
          <a:p>
            <a:r>
              <a:rPr lang="en-US" sz="2200" dirty="0">
                <a:solidFill>
                  <a:schemeClr val="bg1"/>
                </a:solidFill>
                <a:latin typeface="Times New Roman" panose="02020603050405020304" pitchFamily="18" charset="0"/>
                <a:cs typeface="Times New Roman" panose="02020603050405020304" pitchFamily="18" charset="0"/>
              </a:rPr>
              <a:t>Is the number of petitions with job title “Data scientist” increasing over time?</a:t>
            </a:r>
          </a:p>
          <a:p>
            <a:r>
              <a:rPr lang="en-US" sz="2200" dirty="0">
                <a:solidFill>
                  <a:schemeClr val="bg1"/>
                </a:solidFill>
                <a:latin typeface="Times New Roman" panose="02020603050405020304" pitchFamily="18" charset="0"/>
                <a:cs typeface="Times New Roman" panose="02020603050405020304" pitchFamily="18" charset="0"/>
              </a:rPr>
              <a:t>Which employer files the highest petitions each year?</a:t>
            </a:r>
          </a:p>
          <a:p>
            <a:r>
              <a:rPr lang="en-US" sz="2200" dirty="0">
                <a:solidFill>
                  <a:schemeClr val="bg1"/>
                </a:solidFill>
                <a:latin typeface="Times New Roman" panose="02020603050405020304" pitchFamily="18" charset="0"/>
                <a:cs typeface="Times New Roman" panose="02020603050405020304" pitchFamily="18" charset="0"/>
              </a:rPr>
              <a:t>Which part of the US has the highest number of data scientist positions?</a:t>
            </a:r>
          </a:p>
          <a:p>
            <a:r>
              <a:rPr lang="en-US" sz="2200" dirty="0">
                <a:solidFill>
                  <a:schemeClr val="bg1"/>
                </a:solidFill>
                <a:latin typeface="Times New Roman" panose="02020603050405020304" pitchFamily="18" charset="0"/>
                <a:cs typeface="Times New Roman" panose="02020603050405020304" pitchFamily="18" charset="0"/>
              </a:rPr>
              <a:t>What are the top 10 hiring companies/employers?</a:t>
            </a:r>
          </a:p>
        </p:txBody>
      </p:sp>
      <p:sp>
        <p:nvSpPr>
          <p:cNvPr id="4" name="Slide Number Placeholder 3">
            <a:extLst>
              <a:ext uri="{FF2B5EF4-FFF2-40B4-BE49-F238E27FC236}">
                <a16:creationId xmlns:a16="http://schemas.microsoft.com/office/drawing/2014/main" id="{4E95DB6F-79B2-E44D-95D8-8A39E9355B43}"/>
              </a:ext>
            </a:extLst>
          </p:cNvPr>
          <p:cNvSpPr>
            <a:spLocks noGrp="1"/>
          </p:cNvSpPr>
          <p:nvPr>
            <p:ph type="sldNum" sz="quarter" idx="12"/>
          </p:nvPr>
        </p:nvSpPr>
        <p:spPr>
          <a:xfrm>
            <a:off x="8644128" y="6356350"/>
            <a:ext cx="2743200" cy="365125"/>
          </a:xfrm>
        </p:spPr>
        <p:txBody>
          <a:bodyPr>
            <a:normAutofit/>
          </a:bodyPr>
          <a:lstStyle/>
          <a:p>
            <a:pPr>
              <a:spcAft>
                <a:spcPts val="600"/>
              </a:spcAft>
            </a:pPr>
            <a:fld id="{ADF03284-CD96-4092-8D85-0035025ABB48}" type="slidenum">
              <a:rPr lang="en-US">
                <a:solidFill>
                  <a:schemeClr val="bg1">
                    <a:alpha val="80000"/>
                  </a:schemeClr>
                </a:solidFill>
              </a:rPr>
              <a:pPr>
                <a:spcAft>
                  <a:spcPts val="600"/>
                </a:spcAft>
              </a:pPr>
              <a:t>6</a:t>
            </a:fld>
            <a:endParaRPr lang="en-US">
              <a:solidFill>
                <a:schemeClr val="bg1">
                  <a:alpha val="80000"/>
                </a:schemeClr>
              </a:solidFill>
            </a:endParaRPr>
          </a:p>
        </p:txBody>
      </p:sp>
    </p:spTree>
    <p:extLst>
      <p:ext uri="{BB962C8B-B14F-4D97-AF65-F5344CB8AC3E}">
        <p14:creationId xmlns:p14="http://schemas.microsoft.com/office/powerpoint/2010/main" val="62462528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4">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Shape 16">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18">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FD41C6-47E4-4DA4-86FB-2B82D8F1F2D4}"/>
              </a:ext>
            </a:extLst>
          </p:cNvPr>
          <p:cNvSpPr>
            <a:spLocks noGrp="1"/>
          </p:cNvSpPr>
          <p:nvPr>
            <p:ph type="title"/>
          </p:nvPr>
        </p:nvSpPr>
        <p:spPr>
          <a:xfrm>
            <a:off x="621792" y="1161288"/>
            <a:ext cx="3602736" cy="4526280"/>
          </a:xfrm>
        </p:spPr>
        <p:txBody>
          <a:bodyPr>
            <a:normAutofit/>
          </a:bodyPr>
          <a:lstStyle/>
          <a:p>
            <a:r>
              <a:rPr lang="en-US" sz="4000">
                <a:latin typeface="Times New Roman" panose="02020603050405020304" pitchFamily="18" charset="0"/>
                <a:cs typeface="Times New Roman" panose="02020603050405020304" pitchFamily="18" charset="0"/>
              </a:rPr>
              <a:t>WORK FLOW</a:t>
            </a:r>
            <a:endParaRPr lang="en-US" sz="4000" dirty="0">
              <a:latin typeface="Times New Roman" panose="02020603050405020304" pitchFamily="18" charset="0"/>
              <a:cs typeface="Times New Roman" panose="02020603050405020304" pitchFamily="18" charset="0"/>
            </a:endParaRPr>
          </a:p>
        </p:txBody>
      </p:sp>
      <p:sp>
        <p:nvSpPr>
          <p:cNvPr id="26" name="Rectangle 20">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7A9D9A6F-0D51-4F8F-A2FC-D96C3F8FAAAC}"/>
              </a:ext>
            </a:extLst>
          </p:cNvPr>
          <p:cNvGraphicFramePr>
            <a:graphicFrameLocks noGrp="1"/>
          </p:cNvGraphicFramePr>
          <p:nvPr>
            <p:ph idx="1"/>
            <p:extLst>
              <p:ext uri="{D42A27DB-BD31-4B8C-83A1-F6EECF244321}">
                <p14:modId xmlns:p14="http://schemas.microsoft.com/office/powerpoint/2010/main" val="2381875530"/>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8C0AF2B5-4405-4730-B609-477EE46D0E5B}"/>
              </a:ext>
            </a:extLst>
          </p:cNvPr>
          <p:cNvSpPr>
            <a:spLocks noGrp="1"/>
          </p:cNvSpPr>
          <p:nvPr>
            <p:ph type="sldNum" sz="quarter" idx="12"/>
          </p:nvPr>
        </p:nvSpPr>
        <p:spPr>
          <a:xfrm>
            <a:off x="8610600" y="6356350"/>
            <a:ext cx="2743200" cy="365125"/>
          </a:xfrm>
        </p:spPr>
        <p:txBody>
          <a:bodyPr/>
          <a:lstStyle/>
          <a:p>
            <a:fld id="{ADF03284-CD96-4092-8D85-0035025ABB48}" type="slidenum">
              <a:rPr lang="en-US" sz="1400" smtClean="0">
                <a:solidFill>
                  <a:schemeClr val="tx1"/>
                </a:solidFill>
              </a:rPr>
              <a:t>7</a:t>
            </a:fld>
            <a:endParaRPr lang="en-US" sz="1400" dirty="0">
              <a:solidFill>
                <a:schemeClr val="tx1"/>
              </a:solidFill>
            </a:endParaRPr>
          </a:p>
        </p:txBody>
      </p:sp>
    </p:spTree>
    <p:extLst>
      <p:ext uri="{BB962C8B-B14F-4D97-AF65-F5344CB8AC3E}">
        <p14:creationId xmlns:p14="http://schemas.microsoft.com/office/powerpoint/2010/main" val="1879152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667B71-9E68-40FC-B35C-47C99B40A69C}"/>
              </a:ext>
            </a:extLst>
          </p:cNvPr>
          <p:cNvSpPr>
            <a:spLocks noGrp="1"/>
          </p:cNvSpPr>
          <p:nvPr>
            <p:ph type="title"/>
          </p:nvPr>
        </p:nvSpPr>
        <p:spPr>
          <a:xfrm>
            <a:off x="863029" y="1012004"/>
            <a:ext cx="3847194" cy="4795408"/>
          </a:xfrm>
        </p:spPr>
        <p:txBody>
          <a:bodyPr>
            <a:normAutofit/>
          </a:bodyPr>
          <a:lstStyle/>
          <a:p>
            <a:r>
              <a:rPr lang="en-US" sz="4100" dirty="0">
                <a:solidFill>
                  <a:srgbClr val="FFFFFF"/>
                </a:solidFill>
                <a:latin typeface="Times New Roman" panose="02020603050405020304" pitchFamily="18" charset="0"/>
                <a:cs typeface="Times New Roman" panose="02020603050405020304" pitchFamily="18" charset="0"/>
              </a:rPr>
              <a:t>DATA AND INFORMATION ACQUISITION</a:t>
            </a:r>
          </a:p>
        </p:txBody>
      </p:sp>
      <p:graphicFrame>
        <p:nvGraphicFramePr>
          <p:cNvPr id="5" name="Content Placeholder 2">
            <a:extLst>
              <a:ext uri="{FF2B5EF4-FFF2-40B4-BE49-F238E27FC236}">
                <a16:creationId xmlns:a16="http://schemas.microsoft.com/office/drawing/2014/main" id="{32A602E4-9238-4081-9F13-6528750C9343}"/>
              </a:ext>
            </a:extLst>
          </p:cNvPr>
          <p:cNvGraphicFramePr>
            <a:graphicFrameLocks noGrp="1"/>
          </p:cNvGraphicFramePr>
          <p:nvPr>
            <p:ph idx="1"/>
            <p:extLst>
              <p:ext uri="{D42A27DB-BD31-4B8C-83A1-F6EECF244321}">
                <p14:modId xmlns:p14="http://schemas.microsoft.com/office/powerpoint/2010/main" val="74350183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CF5AA62-169E-4679-9804-F7F86A202E98}"/>
              </a:ext>
            </a:extLst>
          </p:cNvPr>
          <p:cNvSpPr>
            <a:spLocks noGrp="1"/>
          </p:cNvSpPr>
          <p:nvPr>
            <p:ph type="sldNum" sz="quarter" idx="12"/>
          </p:nvPr>
        </p:nvSpPr>
        <p:spPr/>
        <p:txBody>
          <a:bodyPr/>
          <a:lstStyle/>
          <a:p>
            <a:fld id="{ADF03284-CD96-4092-8D85-0035025ABB48}" type="slidenum">
              <a:rPr lang="en-US" sz="1400" smtClean="0">
                <a:solidFill>
                  <a:schemeClr val="tx1"/>
                </a:solidFill>
              </a:rPr>
              <a:t>8</a:t>
            </a:fld>
            <a:endParaRPr lang="en-US" sz="1400" dirty="0">
              <a:solidFill>
                <a:schemeClr val="tx1"/>
              </a:solidFill>
            </a:endParaRPr>
          </a:p>
        </p:txBody>
      </p:sp>
    </p:spTree>
    <p:extLst>
      <p:ext uri="{BB962C8B-B14F-4D97-AF65-F5344CB8AC3E}">
        <p14:creationId xmlns:p14="http://schemas.microsoft.com/office/powerpoint/2010/main" val="2310842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C48E772-5064-44E5-BAF7-21B71E084763}"/>
              </a:ext>
            </a:extLst>
          </p:cNvPr>
          <p:cNvSpPr>
            <a:spLocks noGrp="1"/>
          </p:cNvSpPr>
          <p:nvPr>
            <p:ph type="title"/>
          </p:nvPr>
        </p:nvSpPr>
        <p:spPr>
          <a:xfrm>
            <a:off x="833002" y="448253"/>
            <a:ext cx="10520702" cy="1325563"/>
          </a:xfrm>
        </p:spPr>
        <p:txBody>
          <a:bodyPr>
            <a:normAutofit/>
          </a:bodyPr>
          <a:lstStyle/>
          <a:p>
            <a:r>
              <a:rPr lang="en-US">
                <a:latin typeface="Times New Roman" panose="02020603050405020304" pitchFamily="18" charset="0"/>
                <a:cs typeface="Times New Roman" panose="02020603050405020304" pitchFamily="18" charset="0"/>
              </a:rPr>
              <a:t>DATA AND INFORMATION PREPARATION</a:t>
            </a:r>
          </a:p>
        </p:txBody>
      </p:sp>
      <p:sp>
        <p:nvSpPr>
          <p:cNvPr id="3" name="Content Placeholder 2">
            <a:extLst>
              <a:ext uri="{FF2B5EF4-FFF2-40B4-BE49-F238E27FC236}">
                <a16:creationId xmlns:a16="http://schemas.microsoft.com/office/drawing/2014/main" id="{A8F86F64-E005-4D02-BF03-39E44EF645F3}"/>
              </a:ext>
            </a:extLst>
          </p:cNvPr>
          <p:cNvSpPr>
            <a:spLocks noGrp="1"/>
          </p:cNvSpPr>
          <p:nvPr>
            <p:ph idx="1"/>
          </p:nvPr>
        </p:nvSpPr>
        <p:spPr>
          <a:xfrm>
            <a:off x="838200" y="1773816"/>
            <a:ext cx="10515504" cy="5084183"/>
          </a:xfrm>
        </p:spPr>
        <p:txBody>
          <a:bodyPr>
            <a:noAutofit/>
          </a:bodyPr>
          <a:lstStyle/>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Initially our dataset has missing values for few columns.</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We ignored the rows for which percentage of missing values of attributes is less when compared to the size of the dataset</a:t>
            </a:r>
          </a:p>
          <a:p>
            <a:pPr>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For significant percentage of missing values like full time position, we identified that all the missing values are for year 2016 alone. Hence we visualized prevailing wage w.r.t to year by grouping full time position variable and decided to fill fulltime position as yes if prevailing wage &gt;70k else no.</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We have reduced dataset dimensionality by removing few insignificant columns like decision date, case submitted, emp city, emp zip, soc code, soc name, </a:t>
            </a:r>
            <a:r>
              <a:rPr lang="en-US" sz="1600" dirty="0" err="1">
                <a:latin typeface="Times New Roman" panose="02020603050405020304" pitchFamily="18" charset="0"/>
                <a:cs typeface="Times New Roman" panose="02020603050405020304" pitchFamily="18" charset="0"/>
              </a:rPr>
              <a:t>naics</a:t>
            </a:r>
            <a:r>
              <a:rPr lang="en-US" sz="1600" dirty="0">
                <a:latin typeface="Times New Roman" panose="02020603050405020304" pitchFamily="18" charset="0"/>
                <a:cs typeface="Times New Roman" panose="02020603050405020304" pitchFamily="18" charset="0"/>
              </a:rPr>
              <a:t> code, wage from, wage to, wage unit.</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We have also removed duplicate columns like work city, work state, work zip also from our modelling.</a:t>
            </a:r>
          </a:p>
          <a:p>
            <a:pPr marL="0" indent="0">
              <a:buNone/>
            </a:pPr>
            <a:endParaRPr lang="en-US" sz="1600" dirty="0"/>
          </a:p>
        </p:txBody>
      </p:sp>
      <p:pic>
        <p:nvPicPr>
          <p:cNvPr id="4" name="Picture 3">
            <a:extLst>
              <a:ext uri="{FF2B5EF4-FFF2-40B4-BE49-F238E27FC236}">
                <a16:creationId xmlns:a16="http://schemas.microsoft.com/office/drawing/2014/main" id="{D7A30794-6A56-4191-BBC4-E78454ADED6E}"/>
              </a:ext>
            </a:extLst>
          </p:cNvPr>
          <p:cNvPicPr>
            <a:picLocks noChangeAspect="1"/>
          </p:cNvPicPr>
          <p:nvPr/>
        </p:nvPicPr>
        <p:blipFill>
          <a:blip r:embed="rId2"/>
          <a:stretch>
            <a:fillRect/>
          </a:stretch>
        </p:blipFill>
        <p:spPr>
          <a:xfrm>
            <a:off x="1277187" y="2804663"/>
            <a:ext cx="9040519" cy="1808102"/>
          </a:xfrm>
          <a:prstGeom prst="rect">
            <a:avLst/>
          </a:prstGeom>
        </p:spPr>
      </p:pic>
      <p:sp>
        <p:nvSpPr>
          <p:cNvPr id="6" name="Slide Number Placeholder 5">
            <a:extLst>
              <a:ext uri="{FF2B5EF4-FFF2-40B4-BE49-F238E27FC236}">
                <a16:creationId xmlns:a16="http://schemas.microsoft.com/office/drawing/2014/main" id="{D97C585F-BF59-4BFB-9D46-74466DB2E958}"/>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DF03284-CD96-4092-8D85-0035025ABB48}" type="slidenum">
              <a:rPr lang="en-US">
                <a:solidFill>
                  <a:schemeClr val="tx1">
                    <a:alpha val="80000"/>
                  </a:schemeClr>
                </a:solidFill>
              </a:rPr>
              <a:pPr>
                <a:spcAft>
                  <a:spcPts val="600"/>
                </a:spcAft>
              </a:pPr>
              <a:t>9</a:t>
            </a:fld>
            <a:endParaRPr lang="en-US">
              <a:solidFill>
                <a:schemeClr val="tx1">
                  <a:alpha val="80000"/>
                </a:schemeClr>
              </a:solidFill>
            </a:endParaRPr>
          </a:p>
        </p:txBody>
      </p:sp>
    </p:spTree>
    <p:extLst>
      <p:ext uri="{BB962C8B-B14F-4D97-AF65-F5344CB8AC3E}">
        <p14:creationId xmlns:p14="http://schemas.microsoft.com/office/powerpoint/2010/main" val="122129152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1682</Words>
  <Application>Microsoft Office PowerPoint</Application>
  <PresentationFormat>Widescreen</PresentationFormat>
  <Paragraphs>206</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Times New Roman</vt:lpstr>
      <vt:lpstr>Wingdings</vt:lpstr>
      <vt:lpstr>Office Theme</vt:lpstr>
      <vt:lpstr>AIT-664-Final Project Data Analysis for H1-B Visa (2011-2018)</vt:lpstr>
      <vt:lpstr>CONTENTS</vt:lpstr>
      <vt:lpstr>OVERVIEW</vt:lpstr>
      <vt:lpstr>KEY TERMS</vt:lpstr>
      <vt:lpstr>Contd..</vt:lpstr>
      <vt:lpstr>Questions to be answered</vt:lpstr>
      <vt:lpstr>WORK FLOW</vt:lpstr>
      <vt:lpstr>DATA AND INFORMATION ACQUISITION</vt:lpstr>
      <vt:lpstr>DATA AND INFORMATION PREPARATION</vt:lpstr>
      <vt:lpstr>Contd..</vt:lpstr>
      <vt:lpstr>YOU WILL KNOW..</vt:lpstr>
      <vt:lpstr>Visualization Using Tableau &amp; Python  For all our analysis we have not considered population of the each state and cost of living index of each state.</vt:lpstr>
      <vt:lpstr>Which part of the USA has the highest number of H1-B filed in the year 2011-2018? (population is ignored)</vt:lpstr>
      <vt:lpstr>PowerPoint Presentation</vt:lpstr>
      <vt:lpstr>Total number of H1-B applications filed in each year</vt:lpstr>
      <vt:lpstr>Total Number of H1-B applications filed in each year</vt:lpstr>
      <vt:lpstr>Which Employer files the highest petitions each year?</vt:lpstr>
      <vt:lpstr>Which job title has significant number of Job application filed for H1-B?</vt:lpstr>
      <vt:lpstr>What is the highest denial rate for job title?</vt:lpstr>
      <vt:lpstr>Wages in Year 2011 for the Data Science job</vt:lpstr>
      <vt:lpstr>Which states has the highest wages for the Data Science job for H1-B holders?</vt:lpstr>
      <vt:lpstr>Which months has the highest number of decisions given out every year?</vt:lpstr>
      <vt:lpstr>Which state has the highest number of H1-B acceptance?  Population is not considered</vt:lpstr>
      <vt:lpstr>Full Time Jobs in the US  (population is not considered)</vt:lpstr>
      <vt:lpstr>H1B for Data science</vt:lpstr>
      <vt:lpstr>Which state has highest number of jobs and jobs related to Data field?</vt:lpstr>
      <vt:lpstr>Which company has filled the highest number of H1B in the field of Data Science ?</vt:lpstr>
      <vt:lpstr>Modeling</vt:lpstr>
      <vt:lpstr>CHALLENGES &amp; LIMITATIONS</vt:lpstr>
      <vt:lpstr>Conclusion</vt:lpstr>
      <vt:lpstr>REFERENCES</vt:lpstr>
      <vt:lpstr>Team Effort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AIT-664-Final Project Data Analysis for H1-B Visa (2011-2018)</dc:title>
  <dc:creator>garima oswal</dc:creator>
  <cp:lastModifiedBy>Jahnavi Jonnalagadda</cp:lastModifiedBy>
  <cp:revision>6</cp:revision>
  <dcterms:created xsi:type="dcterms:W3CDTF">2019-12-11T04:26:30Z</dcterms:created>
  <dcterms:modified xsi:type="dcterms:W3CDTF">2019-12-11T16:47:18Z</dcterms:modified>
</cp:coreProperties>
</file>